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5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7"/>
  </p:normalViewPr>
  <p:slideViewPr>
    <p:cSldViewPr snapToGrid="0" snapToObjects="1">
      <p:cViewPr>
        <p:scale>
          <a:sx n="110" d="100"/>
          <a:sy n="110" d="100"/>
        </p:scale>
        <p:origin x="13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420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F554A-DCDA-BE48-800D-F2FFA502E473}" type="datetimeFigureOut">
              <a:rPr lang="en-US" smtClean="0"/>
              <a:t>5/27/19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08A03-D03B-C048-A11A-13B592850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41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05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3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02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35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85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visualization of formulating equations 6, 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08A03-D03B-C048-A11A-13B5928500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25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569D0-EFAC-3945-A4AE-D908235F6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74591-220B-3943-B370-1ECA62081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5ACD6-B4A6-D743-A0EB-040558F2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E2C88-A656-5B42-8C99-C548CDF5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E1C41-4D1D-4F4B-9FC1-98724EBE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46DFD-BA93-084D-B8A6-6D0A4F9BB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FA6B70-A8EC-5C48-955F-E2254BBD4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F7079-8ECC-594D-BC50-5215BAB63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15D62-8568-EF4C-8032-744E04371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BF4DB-4090-2946-A232-245152A7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6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D79A7E-A96B-F043-B305-CDB11F0BB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0344AF-A514-D94C-9866-BD0C6BAF6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CC7E9-4B65-8E44-A2F4-EA7820E5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45148-783D-3A48-8ABF-372B8A9F8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76427-A235-0640-980C-71095E5D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84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8330-A9E9-CD49-ABE3-BE0AE945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0277E-E514-3043-83E5-D9733F680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56DBE-123F-E748-AC79-A9C7A490E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81E4-FFED-F44A-899E-89A604661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3D24A-EFE1-DC4C-AC0E-FDC6A58E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0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8026-27C9-6242-BEE9-721A3CAE5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40BC4-D4F2-C143-86C4-05794AB06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06E0A-B66D-6E45-9A16-A90B37CDE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B0252-56E2-D642-9D5B-5D1B7D2C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A0194-0857-EC45-B53E-74D23F497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91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D46D-AABF-6244-90A9-1DA81CD0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88446-4F60-B242-B0A3-84FC8B2C7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A5A7F-A698-C541-BF32-BD5E61F42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BC746-BF58-5749-8A27-43E6722E0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D779F-83EC-B641-88A9-8AEC32972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AD31A-6630-7D4B-AACF-1ADC653A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4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BDEC-AE18-9F45-977D-A6907316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671A8-DBF3-964A-88D0-12C6C21EB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C5BD3-1947-BC41-9DAF-4FF94A978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42DF8B-C6B6-474B-AE94-2D5258CA0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77F29-FDD1-3C42-8E6B-80C44A7AA5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6857B5-52CC-2446-93B5-3BD52F799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CF41D6-0335-2243-BC6F-68BB193F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5B9D6C-BED2-084C-AE95-90DF70E6D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9C03-511E-1E4C-9884-5920CE55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9E9DB-FF5F-B24E-BF31-B045337A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FA7E3-E805-8B4E-AE3B-3326AB47D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BCA75-E9A5-0344-964D-9B1D065B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D87B34-883D-BF4E-AF84-7CD54DA0E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7C0CF-F596-3245-AA3A-17994965D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B365D-12AD-AE4F-B8E4-589CF244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6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15DF-2991-BA4F-8309-ED5C5AD1E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C4359-0988-6445-8E64-24DCA62F0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0F747-6B47-1042-8D7E-86C7A42E0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F0336-74DE-4E45-8C91-3841C3BE2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74B9F-4032-5343-8290-91D8BAE35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ADA11-9DFE-3D40-932C-D1E4073E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66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21F21-0FDC-0B4E-AB31-3AE0AE15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A6AACA-61F0-754E-BF98-F3D5732C4D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5223E-6BF1-874D-9CE1-E2CE54070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26156-1FAB-164B-BE23-286904FA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9563D-B4F4-9742-8799-E7F0C6888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FC2B3-456C-144E-AC3F-C1885FA7F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5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DBD2D0-F1C0-2546-B7BE-157421AB5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04CDE-FF10-1845-AB6C-D6926CD87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11DDD-2F58-6D45-AC9B-D3616DB00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80E0A-4EAE-C244-A2F3-B61A7EC7C307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5F36B-6953-ED4D-989A-6CF7A26EF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E2224-C6DA-354C-8CFE-182E81B82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872F1-6450-EB42-BB71-DAA89974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5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F7C8-07B9-B642-B72B-BA09AF8AB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C0026C-1B72-004A-810D-C1AA55BB3C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17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18B1777-8469-B642-9673-FFC4EC703EEF}"/>
              </a:ext>
            </a:extLst>
          </p:cNvPr>
          <p:cNvGrpSpPr/>
          <p:nvPr/>
        </p:nvGrpSpPr>
        <p:grpSpPr>
          <a:xfrm>
            <a:off x="2662256" y="1698854"/>
            <a:ext cx="1871965" cy="1656319"/>
            <a:chOff x="2662256" y="1714612"/>
            <a:chExt cx="1871965" cy="16563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2097CE0-8706-6B49-BE85-4747B6AD8D80}"/>
                </a:ext>
              </a:extLst>
            </p:cNvPr>
            <p:cNvSpPr/>
            <p:nvPr/>
          </p:nvSpPr>
          <p:spPr>
            <a:xfrm>
              <a:off x="3637578" y="212119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A0A7F8D-EC3F-2E41-9C93-B9971C6B23C0}"/>
                </a:ext>
              </a:extLst>
            </p:cNvPr>
            <p:cNvSpPr/>
            <p:nvPr/>
          </p:nvSpPr>
          <p:spPr>
            <a:xfrm>
              <a:off x="3542885" y="251730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A424C45-B27D-7140-AB18-8ED3EBCC3222}"/>
                </a:ext>
              </a:extLst>
            </p:cNvPr>
            <p:cNvSpPr/>
            <p:nvPr/>
          </p:nvSpPr>
          <p:spPr>
            <a:xfrm>
              <a:off x="2768011" y="273870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208B2A-5BB4-FD40-B50E-A034CE3E43DA}"/>
                </a:ext>
              </a:extLst>
            </p:cNvPr>
            <p:cNvSpPr/>
            <p:nvPr/>
          </p:nvSpPr>
          <p:spPr>
            <a:xfrm>
              <a:off x="2835594" y="21867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61036F4-BF02-D34E-81A1-70D890289608}"/>
                </a:ext>
              </a:extLst>
            </p:cNvPr>
            <p:cNvSpPr/>
            <p:nvPr/>
          </p:nvSpPr>
          <p:spPr>
            <a:xfrm>
              <a:off x="3005328" y="237888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EA6B990-B721-2D4D-9695-F6E0D8DF9E5B}"/>
                </a:ext>
              </a:extLst>
            </p:cNvPr>
            <p:cNvSpPr/>
            <p:nvPr/>
          </p:nvSpPr>
          <p:spPr>
            <a:xfrm>
              <a:off x="2874264" y="192328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BEFB7F2-CE4A-7544-8318-BF9E24FA916B}"/>
                </a:ext>
              </a:extLst>
            </p:cNvPr>
            <p:cNvSpPr/>
            <p:nvPr/>
          </p:nvSpPr>
          <p:spPr>
            <a:xfrm>
              <a:off x="3026664" y="207568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1AE5AD-5041-AC4C-BA05-D61B84DF6584}"/>
                </a:ext>
              </a:extLst>
            </p:cNvPr>
            <p:cNvSpPr/>
            <p:nvPr/>
          </p:nvSpPr>
          <p:spPr>
            <a:xfrm>
              <a:off x="3179064" y="222808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3C1F45-EE4E-CD44-87A1-8C7F48B920FA}"/>
                </a:ext>
              </a:extLst>
            </p:cNvPr>
            <p:cNvSpPr/>
            <p:nvPr/>
          </p:nvSpPr>
          <p:spPr>
            <a:xfrm>
              <a:off x="3170196" y="249279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D487CC-FCDB-7947-BE57-445B34FEAD6F}"/>
                </a:ext>
              </a:extLst>
            </p:cNvPr>
            <p:cNvSpPr/>
            <p:nvPr/>
          </p:nvSpPr>
          <p:spPr>
            <a:xfrm>
              <a:off x="3418332" y="216255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946B31-2006-7640-B511-3A15C2B3CAAF}"/>
                </a:ext>
              </a:extLst>
            </p:cNvPr>
            <p:cNvSpPr/>
            <p:nvPr/>
          </p:nvSpPr>
          <p:spPr>
            <a:xfrm>
              <a:off x="3570732" y="231495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2C6EDBF-3AB6-0A49-8BFD-34739ABC4508}"/>
                </a:ext>
              </a:extLst>
            </p:cNvPr>
            <p:cNvSpPr/>
            <p:nvPr/>
          </p:nvSpPr>
          <p:spPr>
            <a:xfrm>
              <a:off x="3113532" y="184785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E1E4F7B-B691-BA4E-B8E0-51673ABBC90B}"/>
                </a:ext>
              </a:extLst>
            </p:cNvPr>
            <p:cNvSpPr/>
            <p:nvPr/>
          </p:nvSpPr>
          <p:spPr>
            <a:xfrm>
              <a:off x="3265932" y="200025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082F59-A9B6-F74D-AAFE-52DE925D037A}"/>
                </a:ext>
              </a:extLst>
            </p:cNvPr>
            <p:cNvSpPr/>
            <p:nvPr/>
          </p:nvSpPr>
          <p:spPr>
            <a:xfrm>
              <a:off x="3352800" y="178231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B48DA07-5B0F-8346-BAFE-EB63CB634E44}"/>
                </a:ext>
              </a:extLst>
            </p:cNvPr>
            <p:cNvSpPr/>
            <p:nvPr/>
          </p:nvSpPr>
          <p:spPr>
            <a:xfrm>
              <a:off x="3505200" y="193471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5CB8F06-E87D-EF4A-84ED-41399082AC11}"/>
                </a:ext>
              </a:extLst>
            </p:cNvPr>
            <p:cNvSpPr/>
            <p:nvPr/>
          </p:nvSpPr>
          <p:spPr>
            <a:xfrm>
              <a:off x="3369149" y="240182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F5CF0C3-FE43-044E-A273-C6964BDAD074}"/>
                </a:ext>
              </a:extLst>
            </p:cNvPr>
            <p:cNvSpPr/>
            <p:nvPr/>
          </p:nvSpPr>
          <p:spPr>
            <a:xfrm>
              <a:off x="3778527" y="234357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F6F4409-9C3F-C942-8B52-0358CB763765}"/>
                </a:ext>
              </a:extLst>
            </p:cNvPr>
            <p:cNvSpPr/>
            <p:nvPr/>
          </p:nvSpPr>
          <p:spPr>
            <a:xfrm>
              <a:off x="3352800" y="261240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CA7E262-0FE6-C34A-B0E7-63C5762BC14B}"/>
                </a:ext>
              </a:extLst>
            </p:cNvPr>
            <p:cNvSpPr/>
            <p:nvPr/>
          </p:nvSpPr>
          <p:spPr>
            <a:xfrm>
              <a:off x="2996611" y="265947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C023B45-06FE-7D43-926A-316FC62F0CDD}"/>
                </a:ext>
              </a:extLst>
            </p:cNvPr>
            <p:cNvSpPr/>
            <p:nvPr/>
          </p:nvSpPr>
          <p:spPr>
            <a:xfrm>
              <a:off x="3195413" y="27343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79A7FDB-C60E-B54C-9F96-7DEB0C8C634E}"/>
                </a:ext>
              </a:extLst>
            </p:cNvPr>
            <p:cNvSpPr/>
            <p:nvPr/>
          </p:nvSpPr>
          <p:spPr>
            <a:xfrm>
              <a:off x="2825350" y="249094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0D4CD5C-50EF-E24A-8D60-ACE5FF59DCF3}"/>
                </a:ext>
              </a:extLst>
            </p:cNvPr>
            <p:cNvSpPr/>
            <p:nvPr/>
          </p:nvSpPr>
          <p:spPr>
            <a:xfrm>
              <a:off x="2662256" y="237888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3D56B8-8B51-5A46-A303-9157BF04B1EB}"/>
                </a:ext>
              </a:extLst>
            </p:cNvPr>
            <p:cNvSpPr/>
            <p:nvPr/>
          </p:nvSpPr>
          <p:spPr>
            <a:xfrm>
              <a:off x="2669383" y="214912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95B2500-2D2F-8D4F-9D6D-C70B352889F9}"/>
                </a:ext>
              </a:extLst>
            </p:cNvPr>
            <p:cNvSpPr/>
            <p:nvPr/>
          </p:nvSpPr>
          <p:spPr>
            <a:xfrm>
              <a:off x="3737565" y="255576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4580609-6893-FE48-9350-9C146B19BC77}"/>
                </a:ext>
              </a:extLst>
            </p:cNvPr>
            <p:cNvSpPr/>
            <p:nvPr/>
          </p:nvSpPr>
          <p:spPr>
            <a:xfrm>
              <a:off x="3525116" y="27494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46DC417-D7C0-FF4A-9AA5-CE005DDD6562}"/>
                </a:ext>
              </a:extLst>
            </p:cNvPr>
            <p:cNvSpPr/>
            <p:nvPr/>
          </p:nvSpPr>
          <p:spPr>
            <a:xfrm>
              <a:off x="4257603" y="284159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5EE3409-33CF-614A-86FE-51FBD4F2F2A1}"/>
                </a:ext>
              </a:extLst>
            </p:cNvPr>
            <p:cNvSpPr/>
            <p:nvPr/>
          </p:nvSpPr>
          <p:spPr>
            <a:xfrm>
              <a:off x="3327206" y="3071213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7621B75-5BCA-B24E-A018-99C8822E2A6F}"/>
                </a:ext>
              </a:extLst>
            </p:cNvPr>
            <p:cNvSpPr/>
            <p:nvPr/>
          </p:nvSpPr>
          <p:spPr>
            <a:xfrm>
              <a:off x="3991921" y="227198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DBA98CB-8198-F144-A1DF-5C80ABB3A1B6}"/>
                </a:ext>
              </a:extLst>
            </p:cNvPr>
            <p:cNvSpPr/>
            <p:nvPr/>
          </p:nvSpPr>
          <p:spPr>
            <a:xfrm>
              <a:off x="4174481" y="2163783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2656DEE-1EA8-0D4B-9921-BDE06324E8DE}"/>
                </a:ext>
              </a:extLst>
            </p:cNvPr>
            <p:cNvSpPr/>
            <p:nvPr/>
          </p:nvSpPr>
          <p:spPr>
            <a:xfrm>
              <a:off x="4326242" y="233751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FB83FD7-599C-D24B-8EDC-A5AD83490B4B}"/>
                </a:ext>
              </a:extLst>
            </p:cNvPr>
            <p:cNvSpPr/>
            <p:nvPr/>
          </p:nvSpPr>
          <p:spPr>
            <a:xfrm>
              <a:off x="4360485" y="260180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42A2E4C-11AA-AE47-AE66-F5A5C767682C}"/>
                </a:ext>
              </a:extLst>
            </p:cNvPr>
            <p:cNvSpPr/>
            <p:nvPr/>
          </p:nvSpPr>
          <p:spPr>
            <a:xfrm>
              <a:off x="4049025" y="311112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BF7A2EF-8FB7-C442-8CEB-40F84B5730BE}"/>
                </a:ext>
              </a:extLst>
            </p:cNvPr>
            <p:cNvSpPr/>
            <p:nvPr/>
          </p:nvSpPr>
          <p:spPr>
            <a:xfrm>
              <a:off x="3799089" y="294848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5053141-A287-DB41-8F3D-13A6BFA2A81F}"/>
                </a:ext>
              </a:extLst>
            </p:cNvPr>
            <p:cNvSpPr/>
            <p:nvPr/>
          </p:nvSpPr>
          <p:spPr>
            <a:xfrm>
              <a:off x="3589851" y="171461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2A3D026-270C-8340-8A9B-472236FC9EC4}"/>
                </a:ext>
              </a:extLst>
            </p:cNvPr>
            <p:cNvSpPr/>
            <p:nvPr/>
          </p:nvSpPr>
          <p:spPr>
            <a:xfrm>
              <a:off x="4038357" y="288294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4CB0C8C-A3E0-7C4F-BD28-2D7F0F707A9B}"/>
                </a:ext>
              </a:extLst>
            </p:cNvPr>
            <p:cNvSpPr/>
            <p:nvPr/>
          </p:nvSpPr>
          <p:spPr>
            <a:xfrm>
              <a:off x="3355053" y="286886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AA4B633-7204-A34F-9898-EDD167432001}"/>
                </a:ext>
              </a:extLst>
            </p:cNvPr>
            <p:cNvSpPr/>
            <p:nvPr/>
          </p:nvSpPr>
          <p:spPr>
            <a:xfrm>
              <a:off x="3836774" y="313708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07B3689-B926-4649-A780-E6021F2F9DB0}"/>
                </a:ext>
              </a:extLst>
            </p:cNvPr>
            <p:cNvSpPr/>
            <p:nvPr/>
          </p:nvSpPr>
          <p:spPr>
            <a:xfrm>
              <a:off x="3885957" y="272064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1E2D3A3-D895-CB47-A382-4BB49C7AF1F4}"/>
                </a:ext>
              </a:extLst>
            </p:cNvPr>
            <p:cNvSpPr/>
            <p:nvPr/>
          </p:nvSpPr>
          <p:spPr>
            <a:xfrm>
              <a:off x="3972825" y="250271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CFB3604-A11C-F84E-AE00-4406B2DDBF58}"/>
                </a:ext>
              </a:extLst>
            </p:cNvPr>
            <p:cNvSpPr/>
            <p:nvPr/>
          </p:nvSpPr>
          <p:spPr>
            <a:xfrm>
              <a:off x="4125225" y="265511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6B3663B-76E5-DB49-9F97-AF038F12829F}"/>
                </a:ext>
              </a:extLst>
            </p:cNvPr>
            <p:cNvSpPr/>
            <p:nvPr/>
          </p:nvSpPr>
          <p:spPr>
            <a:xfrm>
              <a:off x="3153470" y="295572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81C36EB-5A53-0A43-9FD9-11B5B72AAFCB}"/>
                </a:ext>
              </a:extLst>
            </p:cNvPr>
            <p:cNvSpPr/>
            <p:nvPr/>
          </p:nvSpPr>
          <p:spPr>
            <a:xfrm>
              <a:off x="3722889" y="277974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BE16820-F227-5344-9B79-F8E4D9B09F81}"/>
                </a:ext>
              </a:extLst>
            </p:cNvPr>
            <p:cNvSpPr/>
            <p:nvPr/>
          </p:nvSpPr>
          <p:spPr>
            <a:xfrm>
              <a:off x="2946968" y="292845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7FFBF63-EBF0-A54B-8761-8C2A7708FDE0}"/>
                </a:ext>
              </a:extLst>
            </p:cNvPr>
            <p:cNvSpPr/>
            <p:nvPr/>
          </p:nvSpPr>
          <p:spPr>
            <a:xfrm>
              <a:off x="4144321" y="242438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E980399-5836-D645-8388-BCD760BA769D}"/>
                </a:ext>
              </a:extLst>
            </p:cNvPr>
            <p:cNvSpPr/>
            <p:nvPr/>
          </p:nvSpPr>
          <p:spPr>
            <a:xfrm>
              <a:off x="3092196" y="3144443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F60336A-DAF4-0D40-96B6-4D3820E8F61B}"/>
                </a:ext>
              </a:extLst>
            </p:cNvPr>
            <p:cNvSpPr/>
            <p:nvPr/>
          </p:nvSpPr>
          <p:spPr>
            <a:xfrm>
              <a:off x="3820616" y="212821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E6A0314-CB51-EF4E-AA01-D0BF6FDB8379}"/>
                </a:ext>
              </a:extLst>
            </p:cNvPr>
            <p:cNvSpPr/>
            <p:nvPr/>
          </p:nvSpPr>
          <p:spPr>
            <a:xfrm>
              <a:off x="3744036" y="191790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127DC2F-307C-2E43-9D47-82F06594DAFB}"/>
                </a:ext>
              </a:extLst>
            </p:cNvPr>
            <p:cNvSpPr/>
            <p:nvPr/>
          </p:nvSpPr>
          <p:spPr>
            <a:xfrm>
              <a:off x="3967074" y="181334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722AE71-0C17-C54D-9777-E236FCD3A9F1}"/>
                </a:ext>
              </a:extLst>
            </p:cNvPr>
            <p:cNvSpPr/>
            <p:nvPr/>
          </p:nvSpPr>
          <p:spPr>
            <a:xfrm>
              <a:off x="3581990" y="296334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7FEFE47-4A95-2E43-8C00-95C004AFB898}"/>
                </a:ext>
              </a:extLst>
            </p:cNvPr>
            <p:cNvSpPr/>
            <p:nvPr/>
          </p:nvSpPr>
          <p:spPr>
            <a:xfrm>
              <a:off x="3571113" y="319719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1F7CFF5-3B66-0245-8C71-F46127FF140B}"/>
                </a:ext>
              </a:extLst>
            </p:cNvPr>
            <p:cNvSpPr/>
            <p:nvPr/>
          </p:nvSpPr>
          <p:spPr>
            <a:xfrm>
              <a:off x="4011033" y="202636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B9F7EA46-1789-F54A-8DE8-A12F26986C7D}"/>
              </a:ext>
            </a:extLst>
          </p:cNvPr>
          <p:cNvSpPr txBox="1"/>
          <p:nvPr/>
        </p:nvSpPr>
        <p:spPr>
          <a:xfrm>
            <a:off x="2843119" y="3852809"/>
            <a:ext cx="217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population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E229510-1C5E-B048-A242-D553B203B013}"/>
              </a:ext>
            </a:extLst>
          </p:cNvPr>
          <p:cNvGrpSpPr/>
          <p:nvPr/>
        </p:nvGrpSpPr>
        <p:grpSpPr>
          <a:xfrm>
            <a:off x="7653784" y="1698854"/>
            <a:ext cx="1871965" cy="1656319"/>
            <a:chOff x="7653784" y="1698854"/>
            <a:chExt cx="1871965" cy="1656319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8B1C4A7-70FD-8745-A7E4-B9CD12E460CF}"/>
                </a:ext>
              </a:extLst>
            </p:cNvPr>
            <p:cNvSpPr/>
            <p:nvPr/>
          </p:nvSpPr>
          <p:spPr>
            <a:xfrm>
              <a:off x="8629106" y="210544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C9D2AD-54CC-FF42-9198-F10C9292357A}"/>
                </a:ext>
              </a:extLst>
            </p:cNvPr>
            <p:cNvSpPr/>
            <p:nvPr/>
          </p:nvSpPr>
          <p:spPr>
            <a:xfrm>
              <a:off x="8534413" y="250155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8CDEDB8-88B6-F546-8FEA-64D368C15BEA}"/>
                </a:ext>
              </a:extLst>
            </p:cNvPr>
            <p:cNvSpPr/>
            <p:nvPr/>
          </p:nvSpPr>
          <p:spPr>
            <a:xfrm>
              <a:off x="7759539" y="272295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956E318-EA7B-0F46-92DC-FC4E4F3D8972}"/>
                </a:ext>
              </a:extLst>
            </p:cNvPr>
            <p:cNvSpPr/>
            <p:nvPr/>
          </p:nvSpPr>
          <p:spPr>
            <a:xfrm>
              <a:off x="7827122" y="217097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8F96E8F-3E03-1242-B059-0EB75E3297BA}"/>
                </a:ext>
              </a:extLst>
            </p:cNvPr>
            <p:cNvSpPr/>
            <p:nvPr/>
          </p:nvSpPr>
          <p:spPr>
            <a:xfrm>
              <a:off x="7996856" y="236313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858388-2EFB-B64B-9C2A-669BFAA56B39}"/>
                </a:ext>
              </a:extLst>
            </p:cNvPr>
            <p:cNvSpPr/>
            <p:nvPr/>
          </p:nvSpPr>
          <p:spPr>
            <a:xfrm>
              <a:off x="7865792" y="1907530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EDDD424-DE04-CE4D-94B7-46B757D69C76}"/>
                </a:ext>
              </a:extLst>
            </p:cNvPr>
            <p:cNvSpPr/>
            <p:nvPr/>
          </p:nvSpPr>
          <p:spPr>
            <a:xfrm>
              <a:off x="8018192" y="20599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701D467-F997-0848-95D9-F1C9BE993D68}"/>
                </a:ext>
              </a:extLst>
            </p:cNvPr>
            <p:cNvSpPr/>
            <p:nvPr/>
          </p:nvSpPr>
          <p:spPr>
            <a:xfrm>
              <a:off x="8170592" y="22123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051DAE9-49FD-964A-9F62-FEA4B60061C3}"/>
                </a:ext>
              </a:extLst>
            </p:cNvPr>
            <p:cNvSpPr/>
            <p:nvPr/>
          </p:nvSpPr>
          <p:spPr>
            <a:xfrm>
              <a:off x="8161724" y="247703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168ECF4-DBC5-CE4B-8A31-159A02BC8EA7}"/>
                </a:ext>
              </a:extLst>
            </p:cNvPr>
            <p:cNvSpPr/>
            <p:nvPr/>
          </p:nvSpPr>
          <p:spPr>
            <a:xfrm>
              <a:off x="8409860" y="214679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76FFD67-D458-6C45-8BE4-5D4869277841}"/>
                </a:ext>
              </a:extLst>
            </p:cNvPr>
            <p:cNvSpPr/>
            <p:nvPr/>
          </p:nvSpPr>
          <p:spPr>
            <a:xfrm>
              <a:off x="8562260" y="229919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FE8C5E0-7DE2-F94B-BE7D-84CF963E78E6}"/>
                </a:ext>
              </a:extLst>
            </p:cNvPr>
            <p:cNvSpPr/>
            <p:nvPr/>
          </p:nvSpPr>
          <p:spPr>
            <a:xfrm>
              <a:off x="8105060" y="183209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D5255E1-F6C6-BB4B-9E4F-0973B913F818}"/>
                </a:ext>
              </a:extLst>
            </p:cNvPr>
            <p:cNvSpPr/>
            <p:nvPr/>
          </p:nvSpPr>
          <p:spPr>
            <a:xfrm>
              <a:off x="8257460" y="198449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5055B0F-9C20-8A48-94F7-840ECACF6B1A}"/>
                </a:ext>
              </a:extLst>
            </p:cNvPr>
            <p:cNvSpPr/>
            <p:nvPr/>
          </p:nvSpPr>
          <p:spPr>
            <a:xfrm>
              <a:off x="8344328" y="17665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B63C021-FC26-FC40-8905-D4E8729B26D8}"/>
                </a:ext>
              </a:extLst>
            </p:cNvPr>
            <p:cNvSpPr/>
            <p:nvPr/>
          </p:nvSpPr>
          <p:spPr>
            <a:xfrm>
              <a:off x="8496728" y="19189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64EC2ED-F72A-0E46-A491-A9F11D39BB01}"/>
                </a:ext>
              </a:extLst>
            </p:cNvPr>
            <p:cNvSpPr/>
            <p:nvPr/>
          </p:nvSpPr>
          <p:spPr>
            <a:xfrm>
              <a:off x="8360677" y="238606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667333B-6ABA-F749-B900-267C0667083B}"/>
                </a:ext>
              </a:extLst>
            </p:cNvPr>
            <p:cNvSpPr/>
            <p:nvPr/>
          </p:nvSpPr>
          <p:spPr>
            <a:xfrm>
              <a:off x="8770055" y="232781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668A423-6544-A64C-B894-D257C9C89A30}"/>
                </a:ext>
              </a:extLst>
            </p:cNvPr>
            <p:cNvSpPr/>
            <p:nvPr/>
          </p:nvSpPr>
          <p:spPr>
            <a:xfrm>
              <a:off x="8344328" y="259664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D6A7FA6-EDDF-2946-BAD4-CFA67F23A83D}"/>
                </a:ext>
              </a:extLst>
            </p:cNvPr>
            <p:cNvSpPr/>
            <p:nvPr/>
          </p:nvSpPr>
          <p:spPr>
            <a:xfrm>
              <a:off x="7988139" y="264371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1D958A8-9579-A74F-9B67-2FAFCB749B57}"/>
                </a:ext>
              </a:extLst>
            </p:cNvPr>
            <p:cNvSpPr/>
            <p:nvPr/>
          </p:nvSpPr>
          <p:spPr>
            <a:xfrm>
              <a:off x="8186941" y="271860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5F847DA-223B-B044-8F2E-AA6083637AC6}"/>
                </a:ext>
              </a:extLst>
            </p:cNvPr>
            <p:cNvSpPr/>
            <p:nvPr/>
          </p:nvSpPr>
          <p:spPr>
            <a:xfrm>
              <a:off x="7816878" y="247518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38035F6-2035-F145-BC0D-97446E979436}"/>
                </a:ext>
              </a:extLst>
            </p:cNvPr>
            <p:cNvSpPr/>
            <p:nvPr/>
          </p:nvSpPr>
          <p:spPr>
            <a:xfrm>
              <a:off x="7653784" y="236313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42AAC0F-1563-894F-9004-4DCF90BB8A8F}"/>
                </a:ext>
              </a:extLst>
            </p:cNvPr>
            <p:cNvSpPr/>
            <p:nvPr/>
          </p:nvSpPr>
          <p:spPr>
            <a:xfrm>
              <a:off x="7660911" y="213336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21DD04E-7A1F-9941-AF29-DCFD997D0223}"/>
                </a:ext>
              </a:extLst>
            </p:cNvPr>
            <p:cNvSpPr/>
            <p:nvPr/>
          </p:nvSpPr>
          <p:spPr>
            <a:xfrm>
              <a:off x="8729093" y="254000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9112C4-E8FD-EE4B-BFE6-411ED31D8ED7}"/>
                </a:ext>
              </a:extLst>
            </p:cNvPr>
            <p:cNvSpPr/>
            <p:nvPr/>
          </p:nvSpPr>
          <p:spPr>
            <a:xfrm>
              <a:off x="8516644" y="273372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6D8F7BC-1489-6E45-A70F-7D5D02758473}"/>
                </a:ext>
              </a:extLst>
            </p:cNvPr>
            <p:cNvSpPr/>
            <p:nvPr/>
          </p:nvSpPr>
          <p:spPr>
            <a:xfrm>
              <a:off x="9249131" y="282583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1A2BF40-E14D-7B46-8B88-A0BCEB462E83}"/>
                </a:ext>
              </a:extLst>
            </p:cNvPr>
            <p:cNvSpPr/>
            <p:nvPr/>
          </p:nvSpPr>
          <p:spPr>
            <a:xfrm>
              <a:off x="8318734" y="305545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0CB22CB-83C1-DC46-8284-94FB644B3E16}"/>
                </a:ext>
              </a:extLst>
            </p:cNvPr>
            <p:cNvSpPr/>
            <p:nvPr/>
          </p:nvSpPr>
          <p:spPr>
            <a:xfrm>
              <a:off x="8983449" y="225622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B28422C-46F5-A743-BC9E-A741C4E717CA}"/>
                </a:ext>
              </a:extLst>
            </p:cNvPr>
            <p:cNvSpPr/>
            <p:nvPr/>
          </p:nvSpPr>
          <p:spPr>
            <a:xfrm>
              <a:off x="9166009" y="214802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56B34DE-9481-F64C-AB22-A698546E63D3}"/>
                </a:ext>
              </a:extLst>
            </p:cNvPr>
            <p:cNvSpPr/>
            <p:nvPr/>
          </p:nvSpPr>
          <p:spPr>
            <a:xfrm>
              <a:off x="9317770" y="232176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3B86F07-6ADC-6643-B9DA-924F4C1CEB45}"/>
                </a:ext>
              </a:extLst>
            </p:cNvPr>
            <p:cNvSpPr/>
            <p:nvPr/>
          </p:nvSpPr>
          <p:spPr>
            <a:xfrm>
              <a:off x="9352013" y="258604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5CABBDC-81AA-014B-BD76-FA9DD8120A53}"/>
                </a:ext>
              </a:extLst>
            </p:cNvPr>
            <p:cNvSpPr/>
            <p:nvPr/>
          </p:nvSpPr>
          <p:spPr>
            <a:xfrm>
              <a:off x="9040553" y="309536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1F6E621-270E-1F4F-98AF-B67E6E233C33}"/>
                </a:ext>
              </a:extLst>
            </p:cNvPr>
            <p:cNvSpPr/>
            <p:nvPr/>
          </p:nvSpPr>
          <p:spPr>
            <a:xfrm>
              <a:off x="8790617" y="293272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874E58F-4148-5C49-A671-38FC5820EA6A}"/>
                </a:ext>
              </a:extLst>
            </p:cNvPr>
            <p:cNvSpPr/>
            <p:nvPr/>
          </p:nvSpPr>
          <p:spPr>
            <a:xfrm>
              <a:off x="8581379" y="169885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B9A4BD8-57B6-604D-8A85-F13F4F6753AD}"/>
                </a:ext>
              </a:extLst>
            </p:cNvPr>
            <p:cNvSpPr/>
            <p:nvPr/>
          </p:nvSpPr>
          <p:spPr>
            <a:xfrm>
              <a:off x="9029885" y="286719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6B32671-011F-324F-88C0-48A755778D92}"/>
                </a:ext>
              </a:extLst>
            </p:cNvPr>
            <p:cNvSpPr/>
            <p:nvPr/>
          </p:nvSpPr>
          <p:spPr>
            <a:xfrm>
              <a:off x="8346581" y="2853103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1D0C80E-D37C-CB48-AE2B-10B3488A007A}"/>
                </a:ext>
              </a:extLst>
            </p:cNvPr>
            <p:cNvSpPr/>
            <p:nvPr/>
          </p:nvSpPr>
          <p:spPr>
            <a:xfrm>
              <a:off x="8828302" y="312132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EBF985BD-B8FB-B946-94EB-855AB4989711}"/>
                </a:ext>
              </a:extLst>
            </p:cNvPr>
            <p:cNvSpPr/>
            <p:nvPr/>
          </p:nvSpPr>
          <p:spPr>
            <a:xfrm>
              <a:off x="8877485" y="27048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8F0B634-05AB-BE46-A789-C5F6391C7456}"/>
                </a:ext>
              </a:extLst>
            </p:cNvPr>
            <p:cNvSpPr/>
            <p:nvPr/>
          </p:nvSpPr>
          <p:spPr>
            <a:xfrm>
              <a:off x="8964353" y="2486952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C0A735A-4A3E-834A-91E8-C86893051419}"/>
                </a:ext>
              </a:extLst>
            </p:cNvPr>
            <p:cNvSpPr/>
            <p:nvPr/>
          </p:nvSpPr>
          <p:spPr>
            <a:xfrm>
              <a:off x="9116753" y="263935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C6714EC-711D-4044-A941-B06363D7F28A}"/>
                </a:ext>
              </a:extLst>
            </p:cNvPr>
            <p:cNvSpPr/>
            <p:nvPr/>
          </p:nvSpPr>
          <p:spPr>
            <a:xfrm>
              <a:off x="8144998" y="2939971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B937C48-CA76-F047-BC92-1C76740CC1B8}"/>
                </a:ext>
              </a:extLst>
            </p:cNvPr>
            <p:cNvSpPr/>
            <p:nvPr/>
          </p:nvSpPr>
          <p:spPr>
            <a:xfrm>
              <a:off x="8714417" y="276398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9CD07BE6-0BC0-364E-B613-FA081F591D5C}"/>
                </a:ext>
              </a:extLst>
            </p:cNvPr>
            <p:cNvSpPr/>
            <p:nvPr/>
          </p:nvSpPr>
          <p:spPr>
            <a:xfrm>
              <a:off x="7938496" y="291270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B4AE762-CB45-6846-B969-5834FB289E81}"/>
                </a:ext>
              </a:extLst>
            </p:cNvPr>
            <p:cNvSpPr/>
            <p:nvPr/>
          </p:nvSpPr>
          <p:spPr>
            <a:xfrm>
              <a:off x="9135849" y="240862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282C1F1-DC26-B04A-914D-B2DDE46CE573}"/>
                </a:ext>
              </a:extLst>
            </p:cNvPr>
            <p:cNvSpPr/>
            <p:nvPr/>
          </p:nvSpPr>
          <p:spPr>
            <a:xfrm>
              <a:off x="8083724" y="312868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98992B8-F910-5449-9A74-73E2C07AB59C}"/>
                </a:ext>
              </a:extLst>
            </p:cNvPr>
            <p:cNvSpPr/>
            <p:nvPr/>
          </p:nvSpPr>
          <p:spPr>
            <a:xfrm>
              <a:off x="8812144" y="211245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7A78014-25AB-B74D-A55F-964BA4F34E22}"/>
                </a:ext>
              </a:extLst>
            </p:cNvPr>
            <p:cNvSpPr/>
            <p:nvPr/>
          </p:nvSpPr>
          <p:spPr>
            <a:xfrm>
              <a:off x="8735564" y="190214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F5632C-97BF-B842-BF83-E2DD8564B6B3}"/>
                </a:ext>
              </a:extLst>
            </p:cNvPr>
            <p:cNvSpPr/>
            <p:nvPr/>
          </p:nvSpPr>
          <p:spPr>
            <a:xfrm>
              <a:off x="8958602" y="17975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5E92D21-1CD1-A247-AA60-3000B80DBAC3}"/>
                </a:ext>
              </a:extLst>
            </p:cNvPr>
            <p:cNvSpPr/>
            <p:nvPr/>
          </p:nvSpPr>
          <p:spPr>
            <a:xfrm>
              <a:off x="8573518" y="294759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366B10B-5081-F248-84DE-29C650F2B27E}"/>
                </a:ext>
              </a:extLst>
            </p:cNvPr>
            <p:cNvSpPr/>
            <p:nvPr/>
          </p:nvSpPr>
          <p:spPr>
            <a:xfrm>
              <a:off x="8562641" y="3181437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57A447D-7470-6E45-8F1E-283267E40058}"/>
                </a:ext>
              </a:extLst>
            </p:cNvPr>
            <p:cNvSpPr/>
            <p:nvPr/>
          </p:nvSpPr>
          <p:spPr>
            <a:xfrm>
              <a:off x="9002561" y="201060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79681C11-AB2B-ED4F-B4B7-D586EAC68DC6}"/>
              </a:ext>
            </a:extLst>
          </p:cNvPr>
          <p:cNvSpPr txBox="1"/>
          <p:nvPr/>
        </p:nvSpPr>
        <p:spPr>
          <a:xfrm>
            <a:off x="8491838" y="3852809"/>
            <a:ext cx="217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SIR</a:t>
            </a:r>
          </a:p>
        </p:txBody>
      </p:sp>
    </p:spTree>
    <p:extLst>
      <p:ext uri="{BB962C8B-B14F-4D97-AF65-F5344CB8AC3E}">
        <p14:creationId xmlns:p14="http://schemas.microsoft.com/office/powerpoint/2010/main" val="529340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E229510-1C5E-B048-A242-D553B203B013}"/>
              </a:ext>
            </a:extLst>
          </p:cNvPr>
          <p:cNvGrpSpPr/>
          <p:nvPr/>
        </p:nvGrpSpPr>
        <p:grpSpPr>
          <a:xfrm>
            <a:off x="1875553" y="502352"/>
            <a:ext cx="1871965" cy="1656319"/>
            <a:chOff x="7653784" y="1698854"/>
            <a:chExt cx="1871965" cy="1656319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8B1C4A7-70FD-8745-A7E4-B9CD12E460CF}"/>
                </a:ext>
              </a:extLst>
            </p:cNvPr>
            <p:cNvSpPr/>
            <p:nvPr/>
          </p:nvSpPr>
          <p:spPr>
            <a:xfrm>
              <a:off x="8629106" y="210544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C9D2AD-54CC-FF42-9198-F10C9292357A}"/>
                </a:ext>
              </a:extLst>
            </p:cNvPr>
            <p:cNvSpPr/>
            <p:nvPr/>
          </p:nvSpPr>
          <p:spPr>
            <a:xfrm>
              <a:off x="8534413" y="250155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8CDEDB8-88B6-F546-8FEA-64D368C15BEA}"/>
                </a:ext>
              </a:extLst>
            </p:cNvPr>
            <p:cNvSpPr/>
            <p:nvPr/>
          </p:nvSpPr>
          <p:spPr>
            <a:xfrm>
              <a:off x="7759539" y="272295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956E318-EA7B-0F46-92DC-FC4E4F3D8972}"/>
                </a:ext>
              </a:extLst>
            </p:cNvPr>
            <p:cNvSpPr/>
            <p:nvPr/>
          </p:nvSpPr>
          <p:spPr>
            <a:xfrm>
              <a:off x="7827122" y="217097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8F96E8F-3E03-1242-B059-0EB75E3297BA}"/>
                </a:ext>
              </a:extLst>
            </p:cNvPr>
            <p:cNvSpPr/>
            <p:nvPr/>
          </p:nvSpPr>
          <p:spPr>
            <a:xfrm>
              <a:off x="7996856" y="236313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858388-2EFB-B64B-9C2A-669BFAA56B39}"/>
                </a:ext>
              </a:extLst>
            </p:cNvPr>
            <p:cNvSpPr/>
            <p:nvPr/>
          </p:nvSpPr>
          <p:spPr>
            <a:xfrm>
              <a:off x="7865792" y="1907530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EDDD424-DE04-CE4D-94B7-46B757D69C76}"/>
                </a:ext>
              </a:extLst>
            </p:cNvPr>
            <p:cNvSpPr/>
            <p:nvPr/>
          </p:nvSpPr>
          <p:spPr>
            <a:xfrm>
              <a:off x="8018192" y="20599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701D467-F997-0848-95D9-F1C9BE993D68}"/>
                </a:ext>
              </a:extLst>
            </p:cNvPr>
            <p:cNvSpPr/>
            <p:nvPr/>
          </p:nvSpPr>
          <p:spPr>
            <a:xfrm>
              <a:off x="8170592" y="22123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051DAE9-49FD-964A-9F62-FEA4B60061C3}"/>
                </a:ext>
              </a:extLst>
            </p:cNvPr>
            <p:cNvSpPr/>
            <p:nvPr/>
          </p:nvSpPr>
          <p:spPr>
            <a:xfrm>
              <a:off x="8161724" y="247703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168ECF4-DBC5-CE4B-8A31-159A02BC8EA7}"/>
                </a:ext>
              </a:extLst>
            </p:cNvPr>
            <p:cNvSpPr/>
            <p:nvPr/>
          </p:nvSpPr>
          <p:spPr>
            <a:xfrm>
              <a:off x="8409860" y="214679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76FFD67-D458-6C45-8BE4-5D4869277841}"/>
                </a:ext>
              </a:extLst>
            </p:cNvPr>
            <p:cNvSpPr/>
            <p:nvPr/>
          </p:nvSpPr>
          <p:spPr>
            <a:xfrm>
              <a:off x="8562260" y="229919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FE8C5E0-7DE2-F94B-BE7D-84CF963E78E6}"/>
                </a:ext>
              </a:extLst>
            </p:cNvPr>
            <p:cNvSpPr/>
            <p:nvPr/>
          </p:nvSpPr>
          <p:spPr>
            <a:xfrm>
              <a:off x="8105060" y="183209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D5255E1-F6C6-BB4B-9E4F-0973B913F818}"/>
                </a:ext>
              </a:extLst>
            </p:cNvPr>
            <p:cNvSpPr/>
            <p:nvPr/>
          </p:nvSpPr>
          <p:spPr>
            <a:xfrm>
              <a:off x="8257460" y="198449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5055B0F-9C20-8A48-94F7-840ECACF6B1A}"/>
                </a:ext>
              </a:extLst>
            </p:cNvPr>
            <p:cNvSpPr/>
            <p:nvPr/>
          </p:nvSpPr>
          <p:spPr>
            <a:xfrm>
              <a:off x="8344328" y="17665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B63C021-FC26-FC40-8905-D4E8729B26D8}"/>
                </a:ext>
              </a:extLst>
            </p:cNvPr>
            <p:cNvSpPr/>
            <p:nvPr/>
          </p:nvSpPr>
          <p:spPr>
            <a:xfrm>
              <a:off x="8496728" y="19189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64EC2ED-F72A-0E46-A491-A9F11D39BB01}"/>
                </a:ext>
              </a:extLst>
            </p:cNvPr>
            <p:cNvSpPr/>
            <p:nvPr/>
          </p:nvSpPr>
          <p:spPr>
            <a:xfrm>
              <a:off x="8360677" y="238606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667333B-6ABA-F749-B900-267C0667083B}"/>
                </a:ext>
              </a:extLst>
            </p:cNvPr>
            <p:cNvSpPr/>
            <p:nvPr/>
          </p:nvSpPr>
          <p:spPr>
            <a:xfrm>
              <a:off x="8770055" y="232781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668A423-6544-A64C-B894-D257C9C89A30}"/>
                </a:ext>
              </a:extLst>
            </p:cNvPr>
            <p:cNvSpPr/>
            <p:nvPr/>
          </p:nvSpPr>
          <p:spPr>
            <a:xfrm>
              <a:off x="8344328" y="259664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D6A7FA6-EDDF-2946-BAD4-CFA67F23A83D}"/>
                </a:ext>
              </a:extLst>
            </p:cNvPr>
            <p:cNvSpPr/>
            <p:nvPr/>
          </p:nvSpPr>
          <p:spPr>
            <a:xfrm>
              <a:off x="7988139" y="264371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1D958A8-9579-A74F-9B67-2FAFCB749B57}"/>
                </a:ext>
              </a:extLst>
            </p:cNvPr>
            <p:cNvSpPr/>
            <p:nvPr/>
          </p:nvSpPr>
          <p:spPr>
            <a:xfrm>
              <a:off x="8186941" y="271860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5F847DA-223B-B044-8F2E-AA6083637AC6}"/>
                </a:ext>
              </a:extLst>
            </p:cNvPr>
            <p:cNvSpPr/>
            <p:nvPr/>
          </p:nvSpPr>
          <p:spPr>
            <a:xfrm>
              <a:off x="7816878" y="247518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38035F6-2035-F145-BC0D-97446E979436}"/>
                </a:ext>
              </a:extLst>
            </p:cNvPr>
            <p:cNvSpPr/>
            <p:nvPr/>
          </p:nvSpPr>
          <p:spPr>
            <a:xfrm>
              <a:off x="7653784" y="236313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42AAC0F-1563-894F-9004-4DCF90BB8A8F}"/>
                </a:ext>
              </a:extLst>
            </p:cNvPr>
            <p:cNvSpPr/>
            <p:nvPr/>
          </p:nvSpPr>
          <p:spPr>
            <a:xfrm>
              <a:off x="7660911" y="213336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21DD04E-7A1F-9941-AF29-DCFD997D0223}"/>
                </a:ext>
              </a:extLst>
            </p:cNvPr>
            <p:cNvSpPr/>
            <p:nvPr/>
          </p:nvSpPr>
          <p:spPr>
            <a:xfrm>
              <a:off x="8729093" y="254000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9112C4-E8FD-EE4B-BFE6-411ED31D8ED7}"/>
                </a:ext>
              </a:extLst>
            </p:cNvPr>
            <p:cNvSpPr/>
            <p:nvPr/>
          </p:nvSpPr>
          <p:spPr>
            <a:xfrm>
              <a:off x="8516644" y="273372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6D8F7BC-1489-6E45-A70F-7D5D02758473}"/>
                </a:ext>
              </a:extLst>
            </p:cNvPr>
            <p:cNvSpPr/>
            <p:nvPr/>
          </p:nvSpPr>
          <p:spPr>
            <a:xfrm>
              <a:off x="9249131" y="282583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1A2BF40-E14D-7B46-8B88-A0BCEB462E83}"/>
                </a:ext>
              </a:extLst>
            </p:cNvPr>
            <p:cNvSpPr/>
            <p:nvPr/>
          </p:nvSpPr>
          <p:spPr>
            <a:xfrm>
              <a:off x="8318734" y="305545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0CB22CB-83C1-DC46-8284-94FB644B3E16}"/>
                </a:ext>
              </a:extLst>
            </p:cNvPr>
            <p:cNvSpPr/>
            <p:nvPr/>
          </p:nvSpPr>
          <p:spPr>
            <a:xfrm>
              <a:off x="8983449" y="225622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B28422C-46F5-A743-BC9E-A741C4E717CA}"/>
                </a:ext>
              </a:extLst>
            </p:cNvPr>
            <p:cNvSpPr/>
            <p:nvPr/>
          </p:nvSpPr>
          <p:spPr>
            <a:xfrm>
              <a:off x="9166009" y="214802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56B34DE-9481-F64C-AB22-A698546E63D3}"/>
                </a:ext>
              </a:extLst>
            </p:cNvPr>
            <p:cNvSpPr/>
            <p:nvPr/>
          </p:nvSpPr>
          <p:spPr>
            <a:xfrm>
              <a:off x="9317770" y="232176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3B86F07-6ADC-6643-B9DA-924F4C1CEB45}"/>
                </a:ext>
              </a:extLst>
            </p:cNvPr>
            <p:cNvSpPr/>
            <p:nvPr/>
          </p:nvSpPr>
          <p:spPr>
            <a:xfrm>
              <a:off x="9352013" y="258604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5CABBDC-81AA-014B-BD76-FA9DD8120A53}"/>
                </a:ext>
              </a:extLst>
            </p:cNvPr>
            <p:cNvSpPr/>
            <p:nvPr/>
          </p:nvSpPr>
          <p:spPr>
            <a:xfrm>
              <a:off x="9040553" y="309536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1F6E621-270E-1F4F-98AF-B67E6E233C33}"/>
                </a:ext>
              </a:extLst>
            </p:cNvPr>
            <p:cNvSpPr/>
            <p:nvPr/>
          </p:nvSpPr>
          <p:spPr>
            <a:xfrm>
              <a:off x="8790617" y="293272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874E58F-4148-5C49-A671-38FC5820EA6A}"/>
                </a:ext>
              </a:extLst>
            </p:cNvPr>
            <p:cNvSpPr/>
            <p:nvPr/>
          </p:nvSpPr>
          <p:spPr>
            <a:xfrm>
              <a:off x="8581379" y="169885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B9A4BD8-57B6-604D-8A85-F13F4F6753AD}"/>
                </a:ext>
              </a:extLst>
            </p:cNvPr>
            <p:cNvSpPr/>
            <p:nvPr/>
          </p:nvSpPr>
          <p:spPr>
            <a:xfrm>
              <a:off x="9029885" y="286719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6B32671-011F-324F-88C0-48A755778D92}"/>
                </a:ext>
              </a:extLst>
            </p:cNvPr>
            <p:cNvSpPr/>
            <p:nvPr/>
          </p:nvSpPr>
          <p:spPr>
            <a:xfrm>
              <a:off x="8346581" y="2853103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1D0C80E-D37C-CB48-AE2B-10B3488A007A}"/>
                </a:ext>
              </a:extLst>
            </p:cNvPr>
            <p:cNvSpPr/>
            <p:nvPr/>
          </p:nvSpPr>
          <p:spPr>
            <a:xfrm>
              <a:off x="8828302" y="312132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EBF985BD-B8FB-B946-94EB-855AB4989711}"/>
                </a:ext>
              </a:extLst>
            </p:cNvPr>
            <p:cNvSpPr/>
            <p:nvPr/>
          </p:nvSpPr>
          <p:spPr>
            <a:xfrm>
              <a:off x="8877485" y="27048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8F0B634-05AB-BE46-A789-C5F6391C7456}"/>
                </a:ext>
              </a:extLst>
            </p:cNvPr>
            <p:cNvSpPr/>
            <p:nvPr/>
          </p:nvSpPr>
          <p:spPr>
            <a:xfrm>
              <a:off x="8964353" y="2486952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C0A735A-4A3E-834A-91E8-C86893051419}"/>
                </a:ext>
              </a:extLst>
            </p:cNvPr>
            <p:cNvSpPr/>
            <p:nvPr/>
          </p:nvSpPr>
          <p:spPr>
            <a:xfrm>
              <a:off x="9116753" y="263935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C6714EC-711D-4044-A941-B06363D7F28A}"/>
                </a:ext>
              </a:extLst>
            </p:cNvPr>
            <p:cNvSpPr/>
            <p:nvPr/>
          </p:nvSpPr>
          <p:spPr>
            <a:xfrm>
              <a:off x="8144998" y="2939971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B937C48-CA76-F047-BC92-1C76740CC1B8}"/>
                </a:ext>
              </a:extLst>
            </p:cNvPr>
            <p:cNvSpPr/>
            <p:nvPr/>
          </p:nvSpPr>
          <p:spPr>
            <a:xfrm>
              <a:off x="8714417" y="276398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9CD07BE6-0BC0-364E-B613-FA081F591D5C}"/>
                </a:ext>
              </a:extLst>
            </p:cNvPr>
            <p:cNvSpPr/>
            <p:nvPr/>
          </p:nvSpPr>
          <p:spPr>
            <a:xfrm>
              <a:off x="7938496" y="291270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B4AE762-CB45-6846-B969-5834FB289E81}"/>
                </a:ext>
              </a:extLst>
            </p:cNvPr>
            <p:cNvSpPr/>
            <p:nvPr/>
          </p:nvSpPr>
          <p:spPr>
            <a:xfrm>
              <a:off x="9135849" y="240862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282C1F1-DC26-B04A-914D-B2DDE46CE573}"/>
                </a:ext>
              </a:extLst>
            </p:cNvPr>
            <p:cNvSpPr/>
            <p:nvPr/>
          </p:nvSpPr>
          <p:spPr>
            <a:xfrm>
              <a:off x="8083724" y="312868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98992B8-F910-5449-9A74-73E2C07AB59C}"/>
                </a:ext>
              </a:extLst>
            </p:cNvPr>
            <p:cNvSpPr/>
            <p:nvPr/>
          </p:nvSpPr>
          <p:spPr>
            <a:xfrm>
              <a:off x="8812144" y="211245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7A78014-25AB-B74D-A55F-964BA4F34E22}"/>
                </a:ext>
              </a:extLst>
            </p:cNvPr>
            <p:cNvSpPr/>
            <p:nvPr/>
          </p:nvSpPr>
          <p:spPr>
            <a:xfrm>
              <a:off x="8735564" y="190214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F5632C-97BF-B842-BF83-E2DD8564B6B3}"/>
                </a:ext>
              </a:extLst>
            </p:cNvPr>
            <p:cNvSpPr/>
            <p:nvPr/>
          </p:nvSpPr>
          <p:spPr>
            <a:xfrm>
              <a:off x="8958602" y="17975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5E92D21-1CD1-A247-AA60-3000B80DBAC3}"/>
                </a:ext>
              </a:extLst>
            </p:cNvPr>
            <p:cNvSpPr/>
            <p:nvPr/>
          </p:nvSpPr>
          <p:spPr>
            <a:xfrm>
              <a:off x="8573518" y="294759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366B10B-5081-F248-84DE-29C650F2B27E}"/>
                </a:ext>
              </a:extLst>
            </p:cNvPr>
            <p:cNvSpPr/>
            <p:nvPr/>
          </p:nvSpPr>
          <p:spPr>
            <a:xfrm>
              <a:off x="8562641" y="3181437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57A447D-7470-6E45-8F1E-283267E40058}"/>
                </a:ext>
              </a:extLst>
            </p:cNvPr>
            <p:cNvSpPr/>
            <p:nvPr/>
          </p:nvSpPr>
          <p:spPr>
            <a:xfrm>
              <a:off x="9002561" y="201060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79681C11-AB2B-ED4F-B4B7-D586EAC68DC6}"/>
              </a:ext>
            </a:extLst>
          </p:cNvPr>
          <p:cNvSpPr txBox="1"/>
          <p:nvPr/>
        </p:nvSpPr>
        <p:spPr>
          <a:xfrm>
            <a:off x="5485991" y="1193951"/>
            <a:ext cx="217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8D98AE-D9A7-CD48-82E2-959A6EDC639B}"/>
              </a:ext>
            </a:extLst>
          </p:cNvPr>
          <p:cNvSpPr/>
          <p:nvPr/>
        </p:nvSpPr>
        <p:spPr>
          <a:xfrm>
            <a:off x="1606062" y="3387969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719AADD-25AE-3C40-A76D-BA975A288063}"/>
              </a:ext>
            </a:extLst>
          </p:cNvPr>
          <p:cNvSpPr/>
          <p:nvPr/>
        </p:nvSpPr>
        <p:spPr>
          <a:xfrm>
            <a:off x="3109922" y="3387969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DDD768B-E11B-8442-9E12-0BFE98776EDA}"/>
              </a:ext>
            </a:extLst>
          </p:cNvPr>
          <p:cNvSpPr/>
          <p:nvPr/>
        </p:nvSpPr>
        <p:spPr>
          <a:xfrm>
            <a:off x="6275157" y="3387968"/>
            <a:ext cx="449835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CE54DA1-996B-C44F-81CB-1895741B3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981" y="4106640"/>
            <a:ext cx="598517" cy="54864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824A9E8-DA7C-C449-B1BD-7964B306A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384" y="4106640"/>
            <a:ext cx="598516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5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DC0119C-04CC-3B43-B5E0-FB2EC3C9F712}"/>
              </a:ext>
            </a:extLst>
          </p:cNvPr>
          <p:cNvSpPr/>
          <p:nvPr/>
        </p:nvSpPr>
        <p:spPr>
          <a:xfrm>
            <a:off x="1598348" y="998091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9DCF5C-F9FA-124D-BF99-B37B3378AE95}"/>
              </a:ext>
            </a:extLst>
          </p:cNvPr>
          <p:cNvSpPr/>
          <p:nvPr/>
        </p:nvSpPr>
        <p:spPr>
          <a:xfrm>
            <a:off x="3102208" y="998091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36311C9-F1D2-4548-9734-B8DEE90C9343}"/>
              </a:ext>
            </a:extLst>
          </p:cNvPr>
          <p:cNvSpPr/>
          <p:nvPr/>
        </p:nvSpPr>
        <p:spPr>
          <a:xfrm>
            <a:off x="6267443" y="998090"/>
            <a:ext cx="449835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D91DCD-E553-E545-A8E7-95F0CD20264B}"/>
              </a:ext>
            </a:extLst>
          </p:cNvPr>
          <p:cNvSpPr/>
          <p:nvPr/>
        </p:nvSpPr>
        <p:spPr>
          <a:xfrm>
            <a:off x="1590477" y="1334111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D10A4E3-5B2E-A84E-BF36-6ACE659233FC}"/>
              </a:ext>
            </a:extLst>
          </p:cNvPr>
          <p:cNvSpPr/>
          <p:nvPr/>
        </p:nvSpPr>
        <p:spPr>
          <a:xfrm>
            <a:off x="4237629" y="1334111"/>
            <a:ext cx="5122191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AA7EC1-DEBF-E24A-9E0C-C493E30DF234}"/>
              </a:ext>
            </a:extLst>
          </p:cNvPr>
          <p:cNvSpPr/>
          <p:nvPr/>
        </p:nvSpPr>
        <p:spPr>
          <a:xfrm>
            <a:off x="9359821" y="1334110"/>
            <a:ext cx="1398102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F1230F-3C0C-A045-8131-8D615FDD3E45}"/>
              </a:ext>
            </a:extLst>
          </p:cNvPr>
          <p:cNvSpPr/>
          <p:nvPr/>
        </p:nvSpPr>
        <p:spPr>
          <a:xfrm>
            <a:off x="1581622" y="170973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B83F47-542F-4E45-B39E-73807A4FE881}"/>
              </a:ext>
            </a:extLst>
          </p:cNvPr>
          <p:cNvSpPr/>
          <p:nvPr/>
        </p:nvSpPr>
        <p:spPr>
          <a:xfrm>
            <a:off x="2570922" y="1709733"/>
            <a:ext cx="2557669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965FD38-5857-8943-9278-E0154935293E}"/>
              </a:ext>
            </a:extLst>
          </p:cNvPr>
          <p:cNvSpPr/>
          <p:nvPr/>
        </p:nvSpPr>
        <p:spPr>
          <a:xfrm>
            <a:off x="5128591" y="1709732"/>
            <a:ext cx="5620477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7B09E2-8EC0-2D48-B27C-5FDCE62D4142}"/>
              </a:ext>
            </a:extLst>
          </p:cNvPr>
          <p:cNvSpPr/>
          <p:nvPr/>
        </p:nvSpPr>
        <p:spPr>
          <a:xfrm>
            <a:off x="1573751" y="204575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1A6E277-51CB-8A4B-9030-56DAC751A0D0}"/>
              </a:ext>
            </a:extLst>
          </p:cNvPr>
          <p:cNvSpPr/>
          <p:nvPr/>
        </p:nvSpPr>
        <p:spPr>
          <a:xfrm>
            <a:off x="3959306" y="2042895"/>
            <a:ext cx="2938148" cy="166980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D9F4A1-B10D-5D4D-9969-A2C4EC0473EB}"/>
              </a:ext>
            </a:extLst>
          </p:cNvPr>
          <p:cNvSpPr/>
          <p:nvPr/>
        </p:nvSpPr>
        <p:spPr>
          <a:xfrm>
            <a:off x="6897454" y="2045752"/>
            <a:ext cx="3843743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8C9D64-2ECF-144E-89AE-2B80CD344157}"/>
              </a:ext>
            </a:extLst>
          </p:cNvPr>
          <p:cNvSpPr/>
          <p:nvPr/>
        </p:nvSpPr>
        <p:spPr>
          <a:xfrm>
            <a:off x="1573751" y="238177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69203BD-3C53-E84E-901B-AC6F34864F11}"/>
              </a:ext>
            </a:extLst>
          </p:cNvPr>
          <p:cNvSpPr/>
          <p:nvPr/>
        </p:nvSpPr>
        <p:spPr>
          <a:xfrm>
            <a:off x="2909456" y="2381773"/>
            <a:ext cx="3152442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D49A63-3D6D-5441-A7EF-B46587B0ECB4}"/>
              </a:ext>
            </a:extLst>
          </p:cNvPr>
          <p:cNvSpPr/>
          <p:nvPr/>
        </p:nvSpPr>
        <p:spPr>
          <a:xfrm>
            <a:off x="6061898" y="2381772"/>
            <a:ext cx="4679299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5DA943-B8CF-9749-8E5B-C6C0557D0927}"/>
              </a:ext>
            </a:extLst>
          </p:cNvPr>
          <p:cNvSpPr/>
          <p:nvPr/>
        </p:nvSpPr>
        <p:spPr>
          <a:xfrm>
            <a:off x="1565880" y="2717793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4B28159-0700-964D-A624-5DC3D845645B}"/>
              </a:ext>
            </a:extLst>
          </p:cNvPr>
          <p:cNvSpPr/>
          <p:nvPr/>
        </p:nvSpPr>
        <p:spPr>
          <a:xfrm>
            <a:off x="7092950" y="2717793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1F4FF7-2A6A-B14E-9876-6BFDE3EB8C89}"/>
              </a:ext>
            </a:extLst>
          </p:cNvPr>
          <p:cNvSpPr/>
          <p:nvPr/>
        </p:nvSpPr>
        <p:spPr>
          <a:xfrm>
            <a:off x="10258185" y="2717792"/>
            <a:ext cx="47514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B0AE22D-4CB7-5C40-A011-94CC4A975ACF}"/>
              </a:ext>
            </a:extLst>
          </p:cNvPr>
          <p:cNvSpPr/>
          <p:nvPr/>
        </p:nvSpPr>
        <p:spPr>
          <a:xfrm>
            <a:off x="1557025" y="3093415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B255948-F760-D94B-B17D-B340A4B94A37}"/>
              </a:ext>
            </a:extLst>
          </p:cNvPr>
          <p:cNvSpPr/>
          <p:nvPr/>
        </p:nvSpPr>
        <p:spPr>
          <a:xfrm>
            <a:off x="1557024" y="3093414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E111CB-37DE-ED4B-B0F4-D70695C5DDAD}"/>
              </a:ext>
            </a:extLst>
          </p:cNvPr>
          <p:cNvSpPr/>
          <p:nvPr/>
        </p:nvSpPr>
        <p:spPr>
          <a:xfrm>
            <a:off x="4722259" y="3093414"/>
            <a:ext cx="600221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86440ED-4C40-864C-B354-4506CC6067CF}"/>
              </a:ext>
            </a:extLst>
          </p:cNvPr>
          <p:cNvSpPr/>
          <p:nvPr/>
        </p:nvSpPr>
        <p:spPr>
          <a:xfrm>
            <a:off x="1557024" y="3469037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EA10FD5-2ED7-B440-B1E8-14CA8FF6E0F6}"/>
              </a:ext>
            </a:extLst>
          </p:cNvPr>
          <p:cNvSpPr/>
          <p:nvPr/>
        </p:nvSpPr>
        <p:spPr>
          <a:xfrm>
            <a:off x="7559235" y="3469037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0F3E94-2E52-8142-9094-37D93B181856}"/>
              </a:ext>
            </a:extLst>
          </p:cNvPr>
          <p:cNvCxnSpPr>
            <a:cxnSpLocks/>
          </p:cNvCxnSpPr>
          <p:nvPr/>
        </p:nvCxnSpPr>
        <p:spPr>
          <a:xfrm flipH="1">
            <a:off x="1563110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E44EDD1-4DFF-8140-B268-2EF13172287E}"/>
              </a:ext>
            </a:extLst>
          </p:cNvPr>
          <p:cNvCxnSpPr>
            <a:cxnSpLocks/>
          </p:cNvCxnSpPr>
          <p:nvPr/>
        </p:nvCxnSpPr>
        <p:spPr>
          <a:xfrm flipH="1">
            <a:off x="2549917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8F46BDF-B864-9542-886D-F9C5ABD9657A}"/>
              </a:ext>
            </a:extLst>
          </p:cNvPr>
          <p:cNvCxnSpPr>
            <a:cxnSpLocks/>
          </p:cNvCxnSpPr>
          <p:nvPr/>
        </p:nvCxnSpPr>
        <p:spPr>
          <a:xfrm flipH="1">
            <a:off x="2880619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78109F0-F929-AA4A-B9C3-9F4B3A31233B}"/>
              </a:ext>
            </a:extLst>
          </p:cNvPr>
          <p:cNvCxnSpPr>
            <a:cxnSpLocks/>
          </p:cNvCxnSpPr>
          <p:nvPr/>
        </p:nvCxnSpPr>
        <p:spPr>
          <a:xfrm flipH="1">
            <a:off x="3089260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375CD2B-B4B3-7C4A-BBE2-73E75CFE968D}"/>
              </a:ext>
            </a:extLst>
          </p:cNvPr>
          <p:cNvCxnSpPr>
            <a:cxnSpLocks/>
          </p:cNvCxnSpPr>
          <p:nvPr/>
        </p:nvCxnSpPr>
        <p:spPr>
          <a:xfrm flipH="1">
            <a:off x="3956261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1762426-DECD-F94A-8F36-27273EA0D3CB}"/>
              </a:ext>
            </a:extLst>
          </p:cNvPr>
          <p:cNvCxnSpPr>
            <a:cxnSpLocks/>
          </p:cNvCxnSpPr>
          <p:nvPr/>
        </p:nvCxnSpPr>
        <p:spPr>
          <a:xfrm flipH="1">
            <a:off x="4204348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B528F29-AC3B-024A-8CAF-1F739DDE6501}"/>
              </a:ext>
            </a:extLst>
          </p:cNvPr>
          <p:cNvCxnSpPr>
            <a:cxnSpLocks/>
          </p:cNvCxnSpPr>
          <p:nvPr/>
        </p:nvCxnSpPr>
        <p:spPr>
          <a:xfrm flipH="1">
            <a:off x="4720473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12D5347-90E7-D34F-942E-FA085E50B263}"/>
              </a:ext>
            </a:extLst>
          </p:cNvPr>
          <p:cNvCxnSpPr>
            <a:cxnSpLocks/>
          </p:cNvCxnSpPr>
          <p:nvPr/>
        </p:nvCxnSpPr>
        <p:spPr>
          <a:xfrm flipH="1">
            <a:off x="5114693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7DEFD52-53B5-0043-A7CE-590F0C0E523D}"/>
              </a:ext>
            </a:extLst>
          </p:cNvPr>
          <p:cNvCxnSpPr>
            <a:cxnSpLocks/>
          </p:cNvCxnSpPr>
          <p:nvPr/>
        </p:nvCxnSpPr>
        <p:spPr>
          <a:xfrm flipH="1">
            <a:off x="6054027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8EA3086-585C-6A40-AB83-87A07ABAC67D}"/>
              </a:ext>
            </a:extLst>
          </p:cNvPr>
          <p:cNvCxnSpPr>
            <a:cxnSpLocks/>
          </p:cNvCxnSpPr>
          <p:nvPr/>
        </p:nvCxnSpPr>
        <p:spPr>
          <a:xfrm flipH="1">
            <a:off x="6241060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B36B69-3BFB-CE4A-A1E9-DA277C6979F7}"/>
              </a:ext>
            </a:extLst>
          </p:cNvPr>
          <p:cNvCxnSpPr>
            <a:cxnSpLocks/>
          </p:cNvCxnSpPr>
          <p:nvPr/>
        </p:nvCxnSpPr>
        <p:spPr>
          <a:xfrm flipH="1">
            <a:off x="6893669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880AD25-1069-3646-A58B-1E2862CA5F01}"/>
              </a:ext>
            </a:extLst>
          </p:cNvPr>
          <p:cNvCxnSpPr>
            <a:cxnSpLocks/>
          </p:cNvCxnSpPr>
          <p:nvPr/>
        </p:nvCxnSpPr>
        <p:spPr>
          <a:xfrm flipH="1">
            <a:off x="7084094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B39AD8-FA96-A24B-A7F1-0C93CA63A823}"/>
              </a:ext>
            </a:extLst>
          </p:cNvPr>
          <p:cNvCxnSpPr>
            <a:cxnSpLocks/>
          </p:cNvCxnSpPr>
          <p:nvPr/>
        </p:nvCxnSpPr>
        <p:spPr>
          <a:xfrm flipH="1">
            <a:off x="7537969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9066E2B-0DFB-8B41-ACC7-C380202A3BB9}"/>
              </a:ext>
            </a:extLst>
          </p:cNvPr>
          <p:cNvCxnSpPr>
            <a:cxnSpLocks/>
          </p:cNvCxnSpPr>
          <p:nvPr/>
        </p:nvCxnSpPr>
        <p:spPr>
          <a:xfrm flipH="1">
            <a:off x="9359311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820B04E-DEB5-DC45-BD52-E9D1CB429949}"/>
              </a:ext>
            </a:extLst>
          </p:cNvPr>
          <p:cNvCxnSpPr>
            <a:cxnSpLocks/>
          </p:cNvCxnSpPr>
          <p:nvPr/>
        </p:nvCxnSpPr>
        <p:spPr>
          <a:xfrm flipH="1">
            <a:off x="10239673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DB45B29-B7FD-114E-9C87-4B293733055C}"/>
              </a:ext>
            </a:extLst>
          </p:cNvPr>
          <p:cNvCxnSpPr>
            <a:cxnSpLocks/>
          </p:cNvCxnSpPr>
          <p:nvPr/>
        </p:nvCxnSpPr>
        <p:spPr>
          <a:xfrm flipH="1">
            <a:off x="10724470" y="812792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6116B3B-2715-AC43-8917-3698BE77E860}"/>
              </a:ext>
            </a:extLst>
          </p:cNvPr>
          <p:cNvSpPr txBox="1"/>
          <p:nvPr/>
        </p:nvSpPr>
        <p:spPr>
          <a:xfrm>
            <a:off x="1454651" y="5162538"/>
            <a:ext cx="85842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all times at which individuals become infected or recover (total count of infected changes). </a:t>
            </a:r>
          </a:p>
          <a:p>
            <a:endParaRPr lang="en-US" dirty="0"/>
          </a:p>
          <a:p>
            <a:r>
              <a:rPr lang="en-US" dirty="0"/>
              <a:t>We see that an underlying assumption is that in continuous time, no two individuals change state at the same time. </a:t>
            </a:r>
          </a:p>
        </p:txBody>
      </p:sp>
    </p:spTree>
    <p:extLst>
      <p:ext uri="{BB962C8B-B14F-4D97-AF65-F5344CB8AC3E}">
        <p14:creationId xmlns:p14="http://schemas.microsoft.com/office/powerpoint/2010/main" val="2792517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E229510-1C5E-B048-A242-D553B203B013}"/>
              </a:ext>
            </a:extLst>
          </p:cNvPr>
          <p:cNvGrpSpPr/>
          <p:nvPr/>
        </p:nvGrpSpPr>
        <p:grpSpPr>
          <a:xfrm>
            <a:off x="1787374" y="1995737"/>
            <a:ext cx="1871965" cy="1656319"/>
            <a:chOff x="7653784" y="1698854"/>
            <a:chExt cx="1871965" cy="1656319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8B1C4A7-70FD-8745-A7E4-B9CD12E460CF}"/>
                </a:ext>
              </a:extLst>
            </p:cNvPr>
            <p:cNvSpPr/>
            <p:nvPr/>
          </p:nvSpPr>
          <p:spPr>
            <a:xfrm>
              <a:off x="8629106" y="210544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C9D2AD-54CC-FF42-9198-F10C9292357A}"/>
                </a:ext>
              </a:extLst>
            </p:cNvPr>
            <p:cNvSpPr/>
            <p:nvPr/>
          </p:nvSpPr>
          <p:spPr>
            <a:xfrm>
              <a:off x="8534413" y="250155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8CDEDB8-88B6-F546-8FEA-64D368C15BEA}"/>
                </a:ext>
              </a:extLst>
            </p:cNvPr>
            <p:cNvSpPr/>
            <p:nvPr/>
          </p:nvSpPr>
          <p:spPr>
            <a:xfrm>
              <a:off x="7759539" y="272295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956E318-EA7B-0F46-92DC-FC4E4F3D8972}"/>
                </a:ext>
              </a:extLst>
            </p:cNvPr>
            <p:cNvSpPr/>
            <p:nvPr/>
          </p:nvSpPr>
          <p:spPr>
            <a:xfrm>
              <a:off x="7827122" y="217097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8F96E8F-3E03-1242-B059-0EB75E3297BA}"/>
                </a:ext>
              </a:extLst>
            </p:cNvPr>
            <p:cNvSpPr/>
            <p:nvPr/>
          </p:nvSpPr>
          <p:spPr>
            <a:xfrm>
              <a:off x="7996856" y="236313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858388-2EFB-B64B-9C2A-669BFAA56B39}"/>
                </a:ext>
              </a:extLst>
            </p:cNvPr>
            <p:cNvSpPr/>
            <p:nvPr/>
          </p:nvSpPr>
          <p:spPr>
            <a:xfrm>
              <a:off x="7865792" y="1907530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EDDD424-DE04-CE4D-94B7-46B757D69C76}"/>
                </a:ext>
              </a:extLst>
            </p:cNvPr>
            <p:cNvSpPr/>
            <p:nvPr/>
          </p:nvSpPr>
          <p:spPr>
            <a:xfrm>
              <a:off x="8018192" y="20599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701D467-F997-0848-95D9-F1C9BE993D68}"/>
                </a:ext>
              </a:extLst>
            </p:cNvPr>
            <p:cNvSpPr/>
            <p:nvPr/>
          </p:nvSpPr>
          <p:spPr>
            <a:xfrm>
              <a:off x="8170592" y="22123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051DAE9-49FD-964A-9F62-FEA4B60061C3}"/>
                </a:ext>
              </a:extLst>
            </p:cNvPr>
            <p:cNvSpPr/>
            <p:nvPr/>
          </p:nvSpPr>
          <p:spPr>
            <a:xfrm>
              <a:off x="8161724" y="247703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168ECF4-DBC5-CE4B-8A31-159A02BC8EA7}"/>
                </a:ext>
              </a:extLst>
            </p:cNvPr>
            <p:cNvSpPr/>
            <p:nvPr/>
          </p:nvSpPr>
          <p:spPr>
            <a:xfrm>
              <a:off x="8409860" y="214679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76FFD67-D458-6C45-8BE4-5D4869277841}"/>
                </a:ext>
              </a:extLst>
            </p:cNvPr>
            <p:cNvSpPr/>
            <p:nvPr/>
          </p:nvSpPr>
          <p:spPr>
            <a:xfrm>
              <a:off x="8562260" y="229919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FE8C5E0-7DE2-F94B-BE7D-84CF963E78E6}"/>
                </a:ext>
              </a:extLst>
            </p:cNvPr>
            <p:cNvSpPr/>
            <p:nvPr/>
          </p:nvSpPr>
          <p:spPr>
            <a:xfrm>
              <a:off x="8105060" y="183209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D5255E1-F6C6-BB4B-9E4F-0973B913F818}"/>
                </a:ext>
              </a:extLst>
            </p:cNvPr>
            <p:cNvSpPr/>
            <p:nvPr/>
          </p:nvSpPr>
          <p:spPr>
            <a:xfrm>
              <a:off x="8257460" y="198449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5055B0F-9C20-8A48-94F7-840ECACF6B1A}"/>
                </a:ext>
              </a:extLst>
            </p:cNvPr>
            <p:cNvSpPr/>
            <p:nvPr/>
          </p:nvSpPr>
          <p:spPr>
            <a:xfrm>
              <a:off x="8344328" y="17665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B63C021-FC26-FC40-8905-D4E8729B26D8}"/>
                </a:ext>
              </a:extLst>
            </p:cNvPr>
            <p:cNvSpPr/>
            <p:nvPr/>
          </p:nvSpPr>
          <p:spPr>
            <a:xfrm>
              <a:off x="8496728" y="19189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64EC2ED-F72A-0E46-A491-A9F11D39BB01}"/>
                </a:ext>
              </a:extLst>
            </p:cNvPr>
            <p:cNvSpPr/>
            <p:nvPr/>
          </p:nvSpPr>
          <p:spPr>
            <a:xfrm>
              <a:off x="8360677" y="238606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667333B-6ABA-F749-B900-267C0667083B}"/>
                </a:ext>
              </a:extLst>
            </p:cNvPr>
            <p:cNvSpPr/>
            <p:nvPr/>
          </p:nvSpPr>
          <p:spPr>
            <a:xfrm>
              <a:off x="8770055" y="232781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668A423-6544-A64C-B894-D257C9C89A30}"/>
                </a:ext>
              </a:extLst>
            </p:cNvPr>
            <p:cNvSpPr/>
            <p:nvPr/>
          </p:nvSpPr>
          <p:spPr>
            <a:xfrm>
              <a:off x="8344328" y="259664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D6A7FA6-EDDF-2946-BAD4-CFA67F23A83D}"/>
                </a:ext>
              </a:extLst>
            </p:cNvPr>
            <p:cNvSpPr/>
            <p:nvPr/>
          </p:nvSpPr>
          <p:spPr>
            <a:xfrm>
              <a:off x="7988139" y="264371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1D958A8-9579-A74F-9B67-2FAFCB749B57}"/>
                </a:ext>
              </a:extLst>
            </p:cNvPr>
            <p:cNvSpPr/>
            <p:nvPr/>
          </p:nvSpPr>
          <p:spPr>
            <a:xfrm>
              <a:off x="8186941" y="271860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5F847DA-223B-B044-8F2E-AA6083637AC6}"/>
                </a:ext>
              </a:extLst>
            </p:cNvPr>
            <p:cNvSpPr/>
            <p:nvPr/>
          </p:nvSpPr>
          <p:spPr>
            <a:xfrm>
              <a:off x="7816878" y="247518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38035F6-2035-F145-BC0D-97446E979436}"/>
                </a:ext>
              </a:extLst>
            </p:cNvPr>
            <p:cNvSpPr/>
            <p:nvPr/>
          </p:nvSpPr>
          <p:spPr>
            <a:xfrm>
              <a:off x="7653784" y="236313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42AAC0F-1563-894F-9004-4DCF90BB8A8F}"/>
                </a:ext>
              </a:extLst>
            </p:cNvPr>
            <p:cNvSpPr/>
            <p:nvPr/>
          </p:nvSpPr>
          <p:spPr>
            <a:xfrm>
              <a:off x="7660911" y="213336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21DD04E-7A1F-9941-AF29-DCFD997D0223}"/>
                </a:ext>
              </a:extLst>
            </p:cNvPr>
            <p:cNvSpPr/>
            <p:nvPr/>
          </p:nvSpPr>
          <p:spPr>
            <a:xfrm>
              <a:off x="8729093" y="254000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9112C4-E8FD-EE4B-BFE6-411ED31D8ED7}"/>
                </a:ext>
              </a:extLst>
            </p:cNvPr>
            <p:cNvSpPr/>
            <p:nvPr/>
          </p:nvSpPr>
          <p:spPr>
            <a:xfrm>
              <a:off x="8516644" y="273372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6D8F7BC-1489-6E45-A70F-7D5D02758473}"/>
                </a:ext>
              </a:extLst>
            </p:cNvPr>
            <p:cNvSpPr/>
            <p:nvPr/>
          </p:nvSpPr>
          <p:spPr>
            <a:xfrm>
              <a:off x="9249131" y="282583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1A2BF40-E14D-7B46-8B88-A0BCEB462E83}"/>
                </a:ext>
              </a:extLst>
            </p:cNvPr>
            <p:cNvSpPr/>
            <p:nvPr/>
          </p:nvSpPr>
          <p:spPr>
            <a:xfrm>
              <a:off x="8318734" y="305545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0CB22CB-83C1-DC46-8284-94FB644B3E16}"/>
                </a:ext>
              </a:extLst>
            </p:cNvPr>
            <p:cNvSpPr/>
            <p:nvPr/>
          </p:nvSpPr>
          <p:spPr>
            <a:xfrm>
              <a:off x="8983449" y="225622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B28422C-46F5-A743-BC9E-A741C4E717CA}"/>
                </a:ext>
              </a:extLst>
            </p:cNvPr>
            <p:cNvSpPr/>
            <p:nvPr/>
          </p:nvSpPr>
          <p:spPr>
            <a:xfrm>
              <a:off x="9166009" y="214802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56B34DE-9481-F64C-AB22-A698546E63D3}"/>
                </a:ext>
              </a:extLst>
            </p:cNvPr>
            <p:cNvSpPr/>
            <p:nvPr/>
          </p:nvSpPr>
          <p:spPr>
            <a:xfrm>
              <a:off x="9317770" y="232176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3B86F07-6ADC-6643-B9DA-924F4C1CEB45}"/>
                </a:ext>
              </a:extLst>
            </p:cNvPr>
            <p:cNvSpPr/>
            <p:nvPr/>
          </p:nvSpPr>
          <p:spPr>
            <a:xfrm>
              <a:off x="9352013" y="258604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5CABBDC-81AA-014B-BD76-FA9DD8120A53}"/>
                </a:ext>
              </a:extLst>
            </p:cNvPr>
            <p:cNvSpPr/>
            <p:nvPr/>
          </p:nvSpPr>
          <p:spPr>
            <a:xfrm>
              <a:off x="9040553" y="309536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1F6E621-270E-1F4F-98AF-B67E6E233C33}"/>
                </a:ext>
              </a:extLst>
            </p:cNvPr>
            <p:cNvSpPr/>
            <p:nvPr/>
          </p:nvSpPr>
          <p:spPr>
            <a:xfrm>
              <a:off x="8790617" y="293272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874E58F-4148-5C49-A671-38FC5820EA6A}"/>
                </a:ext>
              </a:extLst>
            </p:cNvPr>
            <p:cNvSpPr/>
            <p:nvPr/>
          </p:nvSpPr>
          <p:spPr>
            <a:xfrm>
              <a:off x="8581379" y="169885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B9A4BD8-57B6-604D-8A85-F13F4F6753AD}"/>
                </a:ext>
              </a:extLst>
            </p:cNvPr>
            <p:cNvSpPr/>
            <p:nvPr/>
          </p:nvSpPr>
          <p:spPr>
            <a:xfrm>
              <a:off x="9029885" y="286719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6B32671-011F-324F-88C0-48A755778D92}"/>
                </a:ext>
              </a:extLst>
            </p:cNvPr>
            <p:cNvSpPr/>
            <p:nvPr/>
          </p:nvSpPr>
          <p:spPr>
            <a:xfrm>
              <a:off x="8346581" y="2853103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1D0C80E-D37C-CB48-AE2B-10B3488A007A}"/>
                </a:ext>
              </a:extLst>
            </p:cNvPr>
            <p:cNvSpPr/>
            <p:nvPr/>
          </p:nvSpPr>
          <p:spPr>
            <a:xfrm>
              <a:off x="8828302" y="312132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EBF985BD-B8FB-B946-94EB-855AB4989711}"/>
                </a:ext>
              </a:extLst>
            </p:cNvPr>
            <p:cNvSpPr/>
            <p:nvPr/>
          </p:nvSpPr>
          <p:spPr>
            <a:xfrm>
              <a:off x="8877485" y="27048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8F0B634-05AB-BE46-A789-C5F6391C7456}"/>
                </a:ext>
              </a:extLst>
            </p:cNvPr>
            <p:cNvSpPr/>
            <p:nvPr/>
          </p:nvSpPr>
          <p:spPr>
            <a:xfrm>
              <a:off x="8964353" y="2486952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C0A735A-4A3E-834A-91E8-C86893051419}"/>
                </a:ext>
              </a:extLst>
            </p:cNvPr>
            <p:cNvSpPr/>
            <p:nvPr/>
          </p:nvSpPr>
          <p:spPr>
            <a:xfrm>
              <a:off x="9116753" y="263935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C6714EC-711D-4044-A941-B06363D7F28A}"/>
                </a:ext>
              </a:extLst>
            </p:cNvPr>
            <p:cNvSpPr/>
            <p:nvPr/>
          </p:nvSpPr>
          <p:spPr>
            <a:xfrm>
              <a:off x="8144998" y="2939971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B937C48-CA76-F047-BC92-1C76740CC1B8}"/>
                </a:ext>
              </a:extLst>
            </p:cNvPr>
            <p:cNvSpPr/>
            <p:nvPr/>
          </p:nvSpPr>
          <p:spPr>
            <a:xfrm>
              <a:off x="8714417" y="276398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9CD07BE6-0BC0-364E-B613-FA081F591D5C}"/>
                </a:ext>
              </a:extLst>
            </p:cNvPr>
            <p:cNvSpPr/>
            <p:nvPr/>
          </p:nvSpPr>
          <p:spPr>
            <a:xfrm>
              <a:off x="7938496" y="291270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B4AE762-CB45-6846-B969-5834FB289E81}"/>
                </a:ext>
              </a:extLst>
            </p:cNvPr>
            <p:cNvSpPr/>
            <p:nvPr/>
          </p:nvSpPr>
          <p:spPr>
            <a:xfrm>
              <a:off x="9135849" y="240862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282C1F1-DC26-B04A-914D-B2DDE46CE573}"/>
                </a:ext>
              </a:extLst>
            </p:cNvPr>
            <p:cNvSpPr/>
            <p:nvPr/>
          </p:nvSpPr>
          <p:spPr>
            <a:xfrm>
              <a:off x="8083724" y="312868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98992B8-F910-5449-9A74-73E2C07AB59C}"/>
                </a:ext>
              </a:extLst>
            </p:cNvPr>
            <p:cNvSpPr/>
            <p:nvPr/>
          </p:nvSpPr>
          <p:spPr>
            <a:xfrm>
              <a:off x="8812144" y="211245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7A78014-25AB-B74D-A55F-964BA4F34E22}"/>
                </a:ext>
              </a:extLst>
            </p:cNvPr>
            <p:cNvSpPr/>
            <p:nvPr/>
          </p:nvSpPr>
          <p:spPr>
            <a:xfrm>
              <a:off x="8735564" y="190214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F5632C-97BF-B842-BF83-E2DD8564B6B3}"/>
                </a:ext>
              </a:extLst>
            </p:cNvPr>
            <p:cNvSpPr/>
            <p:nvPr/>
          </p:nvSpPr>
          <p:spPr>
            <a:xfrm>
              <a:off x="8958602" y="17975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5E92D21-1CD1-A247-AA60-3000B80DBAC3}"/>
                </a:ext>
              </a:extLst>
            </p:cNvPr>
            <p:cNvSpPr/>
            <p:nvPr/>
          </p:nvSpPr>
          <p:spPr>
            <a:xfrm>
              <a:off x="8573518" y="294759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366B10B-5081-F248-84DE-29C650F2B27E}"/>
                </a:ext>
              </a:extLst>
            </p:cNvPr>
            <p:cNvSpPr/>
            <p:nvPr/>
          </p:nvSpPr>
          <p:spPr>
            <a:xfrm>
              <a:off x="8562641" y="3181437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57A447D-7470-6E45-8F1E-283267E40058}"/>
                </a:ext>
              </a:extLst>
            </p:cNvPr>
            <p:cNvSpPr/>
            <p:nvPr/>
          </p:nvSpPr>
          <p:spPr>
            <a:xfrm>
              <a:off x="9002561" y="201060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79681C11-AB2B-ED4F-B4B7-D586EAC68DC6}"/>
              </a:ext>
            </a:extLst>
          </p:cNvPr>
          <p:cNvSpPr txBox="1"/>
          <p:nvPr/>
        </p:nvSpPr>
        <p:spPr>
          <a:xfrm>
            <a:off x="877295" y="4589079"/>
            <a:ext cx="469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that rate of infection increases if there are lots of other infected people.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99A97E-2B4C-D546-A7EA-D5332B69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901" y="3325798"/>
            <a:ext cx="5026067" cy="11830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08B61C-902D-5F49-AD11-046FA4BA5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901" y="1390960"/>
            <a:ext cx="3110234" cy="672483"/>
          </a:xfrm>
          <a:prstGeom prst="rect">
            <a:avLst/>
          </a:prstGeom>
        </p:spPr>
      </p:pic>
      <p:sp>
        <p:nvSpPr>
          <p:cNvPr id="113" name="Oval 112">
            <a:extLst>
              <a:ext uri="{FF2B5EF4-FFF2-40B4-BE49-F238E27FC236}">
                <a16:creationId xmlns:a16="http://schemas.microsoft.com/office/drawing/2014/main" id="{1CF7DE8F-CEC7-DB43-A3B9-CEF37ED9B1C2}"/>
              </a:ext>
            </a:extLst>
          </p:cNvPr>
          <p:cNvSpPr/>
          <p:nvPr/>
        </p:nvSpPr>
        <p:spPr>
          <a:xfrm>
            <a:off x="8570455" y="955952"/>
            <a:ext cx="173736" cy="173736"/>
          </a:xfrm>
          <a:prstGeom prst="ellipse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8440831-624B-C042-8334-1A39AEDA7A0F}"/>
              </a:ext>
            </a:extLst>
          </p:cNvPr>
          <p:cNvSpPr txBox="1"/>
          <p:nvPr/>
        </p:nvSpPr>
        <p:spPr>
          <a:xfrm>
            <a:off x="5804020" y="825732"/>
            <a:ext cx="259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number of infected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DC1C5FB-32C4-F747-A43A-E6A25A2225A6}"/>
              </a:ext>
            </a:extLst>
          </p:cNvPr>
          <p:cNvSpPr txBox="1"/>
          <p:nvPr/>
        </p:nvSpPr>
        <p:spPr>
          <a:xfrm>
            <a:off x="5815832" y="2824567"/>
            <a:ext cx="518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rate matrix</a:t>
            </a:r>
          </a:p>
        </p:txBody>
      </p:sp>
    </p:spTree>
    <p:extLst>
      <p:ext uri="{BB962C8B-B14F-4D97-AF65-F5344CB8AC3E}">
        <p14:creationId xmlns:p14="http://schemas.microsoft.com/office/powerpoint/2010/main" val="2365037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E229510-1C5E-B048-A242-D553B203B013}"/>
              </a:ext>
            </a:extLst>
          </p:cNvPr>
          <p:cNvGrpSpPr/>
          <p:nvPr/>
        </p:nvGrpSpPr>
        <p:grpSpPr>
          <a:xfrm>
            <a:off x="1787374" y="1995737"/>
            <a:ext cx="1871965" cy="1656319"/>
            <a:chOff x="7653784" y="1698854"/>
            <a:chExt cx="1871965" cy="1656319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8B1C4A7-70FD-8745-A7E4-B9CD12E460CF}"/>
                </a:ext>
              </a:extLst>
            </p:cNvPr>
            <p:cNvSpPr/>
            <p:nvPr/>
          </p:nvSpPr>
          <p:spPr>
            <a:xfrm>
              <a:off x="8629106" y="210544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2C9D2AD-54CC-FF42-9198-F10C9292357A}"/>
                </a:ext>
              </a:extLst>
            </p:cNvPr>
            <p:cNvSpPr/>
            <p:nvPr/>
          </p:nvSpPr>
          <p:spPr>
            <a:xfrm>
              <a:off x="8534413" y="250155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8CDEDB8-88B6-F546-8FEA-64D368C15BEA}"/>
                </a:ext>
              </a:extLst>
            </p:cNvPr>
            <p:cNvSpPr/>
            <p:nvPr/>
          </p:nvSpPr>
          <p:spPr>
            <a:xfrm>
              <a:off x="7759539" y="272295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956E318-EA7B-0F46-92DC-FC4E4F3D8972}"/>
                </a:ext>
              </a:extLst>
            </p:cNvPr>
            <p:cNvSpPr/>
            <p:nvPr/>
          </p:nvSpPr>
          <p:spPr>
            <a:xfrm>
              <a:off x="7827122" y="217097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8F96E8F-3E03-1242-B059-0EB75E3297BA}"/>
                </a:ext>
              </a:extLst>
            </p:cNvPr>
            <p:cNvSpPr/>
            <p:nvPr/>
          </p:nvSpPr>
          <p:spPr>
            <a:xfrm>
              <a:off x="7996856" y="236313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9858388-2EFB-B64B-9C2A-669BFAA56B39}"/>
                </a:ext>
              </a:extLst>
            </p:cNvPr>
            <p:cNvSpPr/>
            <p:nvPr/>
          </p:nvSpPr>
          <p:spPr>
            <a:xfrm>
              <a:off x="7865792" y="1907530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EDDD424-DE04-CE4D-94B7-46B757D69C76}"/>
                </a:ext>
              </a:extLst>
            </p:cNvPr>
            <p:cNvSpPr/>
            <p:nvPr/>
          </p:nvSpPr>
          <p:spPr>
            <a:xfrm>
              <a:off x="8018192" y="20599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701D467-F997-0848-95D9-F1C9BE993D68}"/>
                </a:ext>
              </a:extLst>
            </p:cNvPr>
            <p:cNvSpPr/>
            <p:nvPr/>
          </p:nvSpPr>
          <p:spPr>
            <a:xfrm>
              <a:off x="8170592" y="221233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051DAE9-49FD-964A-9F62-FEA4B60061C3}"/>
                </a:ext>
              </a:extLst>
            </p:cNvPr>
            <p:cNvSpPr/>
            <p:nvPr/>
          </p:nvSpPr>
          <p:spPr>
            <a:xfrm>
              <a:off x="8161724" y="247703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168ECF4-DBC5-CE4B-8A31-159A02BC8EA7}"/>
                </a:ext>
              </a:extLst>
            </p:cNvPr>
            <p:cNvSpPr/>
            <p:nvPr/>
          </p:nvSpPr>
          <p:spPr>
            <a:xfrm>
              <a:off x="8409860" y="214679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76FFD67-D458-6C45-8BE4-5D4869277841}"/>
                </a:ext>
              </a:extLst>
            </p:cNvPr>
            <p:cNvSpPr/>
            <p:nvPr/>
          </p:nvSpPr>
          <p:spPr>
            <a:xfrm>
              <a:off x="8562260" y="229919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FE8C5E0-7DE2-F94B-BE7D-84CF963E78E6}"/>
                </a:ext>
              </a:extLst>
            </p:cNvPr>
            <p:cNvSpPr/>
            <p:nvPr/>
          </p:nvSpPr>
          <p:spPr>
            <a:xfrm>
              <a:off x="8105060" y="183209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D5255E1-F6C6-BB4B-9E4F-0973B913F818}"/>
                </a:ext>
              </a:extLst>
            </p:cNvPr>
            <p:cNvSpPr/>
            <p:nvPr/>
          </p:nvSpPr>
          <p:spPr>
            <a:xfrm>
              <a:off x="8257460" y="198449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5055B0F-9C20-8A48-94F7-840ECACF6B1A}"/>
                </a:ext>
              </a:extLst>
            </p:cNvPr>
            <p:cNvSpPr/>
            <p:nvPr/>
          </p:nvSpPr>
          <p:spPr>
            <a:xfrm>
              <a:off x="8344328" y="17665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B63C021-FC26-FC40-8905-D4E8729B26D8}"/>
                </a:ext>
              </a:extLst>
            </p:cNvPr>
            <p:cNvSpPr/>
            <p:nvPr/>
          </p:nvSpPr>
          <p:spPr>
            <a:xfrm>
              <a:off x="8496728" y="191896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64EC2ED-F72A-0E46-A491-A9F11D39BB01}"/>
                </a:ext>
              </a:extLst>
            </p:cNvPr>
            <p:cNvSpPr/>
            <p:nvPr/>
          </p:nvSpPr>
          <p:spPr>
            <a:xfrm>
              <a:off x="8360677" y="238606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667333B-6ABA-F749-B900-267C0667083B}"/>
                </a:ext>
              </a:extLst>
            </p:cNvPr>
            <p:cNvSpPr/>
            <p:nvPr/>
          </p:nvSpPr>
          <p:spPr>
            <a:xfrm>
              <a:off x="8770055" y="232781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668A423-6544-A64C-B894-D257C9C89A30}"/>
                </a:ext>
              </a:extLst>
            </p:cNvPr>
            <p:cNvSpPr/>
            <p:nvPr/>
          </p:nvSpPr>
          <p:spPr>
            <a:xfrm>
              <a:off x="8344328" y="259664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D6A7FA6-EDDF-2946-BAD4-CFA67F23A83D}"/>
                </a:ext>
              </a:extLst>
            </p:cNvPr>
            <p:cNvSpPr/>
            <p:nvPr/>
          </p:nvSpPr>
          <p:spPr>
            <a:xfrm>
              <a:off x="7988139" y="264371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1D958A8-9579-A74F-9B67-2FAFCB749B57}"/>
                </a:ext>
              </a:extLst>
            </p:cNvPr>
            <p:cNvSpPr/>
            <p:nvPr/>
          </p:nvSpPr>
          <p:spPr>
            <a:xfrm>
              <a:off x="8186941" y="271860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5F847DA-223B-B044-8F2E-AA6083637AC6}"/>
                </a:ext>
              </a:extLst>
            </p:cNvPr>
            <p:cNvSpPr/>
            <p:nvPr/>
          </p:nvSpPr>
          <p:spPr>
            <a:xfrm>
              <a:off x="7816878" y="247518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38035F6-2035-F145-BC0D-97446E979436}"/>
                </a:ext>
              </a:extLst>
            </p:cNvPr>
            <p:cNvSpPr/>
            <p:nvPr/>
          </p:nvSpPr>
          <p:spPr>
            <a:xfrm>
              <a:off x="7653784" y="236313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42AAC0F-1563-894F-9004-4DCF90BB8A8F}"/>
                </a:ext>
              </a:extLst>
            </p:cNvPr>
            <p:cNvSpPr/>
            <p:nvPr/>
          </p:nvSpPr>
          <p:spPr>
            <a:xfrm>
              <a:off x="7660911" y="2133368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21DD04E-7A1F-9941-AF29-DCFD997D0223}"/>
                </a:ext>
              </a:extLst>
            </p:cNvPr>
            <p:cNvSpPr/>
            <p:nvPr/>
          </p:nvSpPr>
          <p:spPr>
            <a:xfrm>
              <a:off x="8729093" y="254000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9112C4-E8FD-EE4B-BFE6-411ED31D8ED7}"/>
                </a:ext>
              </a:extLst>
            </p:cNvPr>
            <p:cNvSpPr/>
            <p:nvPr/>
          </p:nvSpPr>
          <p:spPr>
            <a:xfrm>
              <a:off x="8516644" y="2733726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6D8F7BC-1489-6E45-A70F-7D5D02758473}"/>
                </a:ext>
              </a:extLst>
            </p:cNvPr>
            <p:cNvSpPr/>
            <p:nvPr/>
          </p:nvSpPr>
          <p:spPr>
            <a:xfrm>
              <a:off x="9249131" y="2825832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1A2BF40-E14D-7B46-8B88-A0BCEB462E83}"/>
                </a:ext>
              </a:extLst>
            </p:cNvPr>
            <p:cNvSpPr/>
            <p:nvPr/>
          </p:nvSpPr>
          <p:spPr>
            <a:xfrm>
              <a:off x="8318734" y="305545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0CB22CB-83C1-DC46-8284-94FB644B3E16}"/>
                </a:ext>
              </a:extLst>
            </p:cNvPr>
            <p:cNvSpPr/>
            <p:nvPr/>
          </p:nvSpPr>
          <p:spPr>
            <a:xfrm>
              <a:off x="8983449" y="225622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B28422C-46F5-A743-BC9E-A741C4E717CA}"/>
                </a:ext>
              </a:extLst>
            </p:cNvPr>
            <p:cNvSpPr/>
            <p:nvPr/>
          </p:nvSpPr>
          <p:spPr>
            <a:xfrm>
              <a:off x="9166009" y="214802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F56B34DE-9481-F64C-AB22-A698546E63D3}"/>
                </a:ext>
              </a:extLst>
            </p:cNvPr>
            <p:cNvSpPr/>
            <p:nvPr/>
          </p:nvSpPr>
          <p:spPr>
            <a:xfrm>
              <a:off x="9317770" y="2321761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3B86F07-6ADC-6643-B9DA-924F4C1CEB45}"/>
                </a:ext>
              </a:extLst>
            </p:cNvPr>
            <p:cNvSpPr/>
            <p:nvPr/>
          </p:nvSpPr>
          <p:spPr>
            <a:xfrm>
              <a:off x="9352013" y="258604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5CABBDC-81AA-014B-BD76-FA9DD8120A53}"/>
                </a:ext>
              </a:extLst>
            </p:cNvPr>
            <p:cNvSpPr/>
            <p:nvPr/>
          </p:nvSpPr>
          <p:spPr>
            <a:xfrm>
              <a:off x="9040553" y="309536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1F6E621-270E-1F4F-98AF-B67E6E233C33}"/>
                </a:ext>
              </a:extLst>
            </p:cNvPr>
            <p:cNvSpPr/>
            <p:nvPr/>
          </p:nvSpPr>
          <p:spPr>
            <a:xfrm>
              <a:off x="8790617" y="293272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874E58F-4148-5C49-A671-38FC5820EA6A}"/>
                </a:ext>
              </a:extLst>
            </p:cNvPr>
            <p:cNvSpPr/>
            <p:nvPr/>
          </p:nvSpPr>
          <p:spPr>
            <a:xfrm>
              <a:off x="8581379" y="1698854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B9A4BD8-57B6-604D-8A85-F13F4F6753AD}"/>
                </a:ext>
              </a:extLst>
            </p:cNvPr>
            <p:cNvSpPr/>
            <p:nvPr/>
          </p:nvSpPr>
          <p:spPr>
            <a:xfrm>
              <a:off x="9029885" y="286719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6B32671-011F-324F-88C0-48A755778D92}"/>
                </a:ext>
              </a:extLst>
            </p:cNvPr>
            <p:cNvSpPr/>
            <p:nvPr/>
          </p:nvSpPr>
          <p:spPr>
            <a:xfrm>
              <a:off x="8346581" y="2853103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1D0C80E-D37C-CB48-AE2B-10B3488A007A}"/>
                </a:ext>
              </a:extLst>
            </p:cNvPr>
            <p:cNvSpPr/>
            <p:nvPr/>
          </p:nvSpPr>
          <p:spPr>
            <a:xfrm>
              <a:off x="8828302" y="312132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EBF985BD-B8FB-B946-94EB-855AB4989711}"/>
                </a:ext>
              </a:extLst>
            </p:cNvPr>
            <p:cNvSpPr/>
            <p:nvPr/>
          </p:nvSpPr>
          <p:spPr>
            <a:xfrm>
              <a:off x="8877485" y="27048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8F0B634-05AB-BE46-A789-C5F6391C7456}"/>
                </a:ext>
              </a:extLst>
            </p:cNvPr>
            <p:cNvSpPr/>
            <p:nvPr/>
          </p:nvSpPr>
          <p:spPr>
            <a:xfrm>
              <a:off x="8964353" y="2486952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C0A735A-4A3E-834A-91E8-C86893051419}"/>
                </a:ext>
              </a:extLst>
            </p:cNvPr>
            <p:cNvSpPr/>
            <p:nvPr/>
          </p:nvSpPr>
          <p:spPr>
            <a:xfrm>
              <a:off x="9116753" y="263935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C6714EC-711D-4044-A941-B06363D7F28A}"/>
                </a:ext>
              </a:extLst>
            </p:cNvPr>
            <p:cNvSpPr/>
            <p:nvPr/>
          </p:nvSpPr>
          <p:spPr>
            <a:xfrm>
              <a:off x="8144998" y="2939971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B937C48-CA76-F047-BC92-1C76740CC1B8}"/>
                </a:ext>
              </a:extLst>
            </p:cNvPr>
            <p:cNvSpPr/>
            <p:nvPr/>
          </p:nvSpPr>
          <p:spPr>
            <a:xfrm>
              <a:off x="8714417" y="2763982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9CD07BE6-0BC0-364E-B613-FA081F591D5C}"/>
                </a:ext>
              </a:extLst>
            </p:cNvPr>
            <p:cNvSpPr/>
            <p:nvPr/>
          </p:nvSpPr>
          <p:spPr>
            <a:xfrm>
              <a:off x="7938496" y="2912700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B4AE762-CB45-6846-B969-5834FB289E81}"/>
                </a:ext>
              </a:extLst>
            </p:cNvPr>
            <p:cNvSpPr/>
            <p:nvPr/>
          </p:nvSpPr>
          <p:spPr>
            <a:xfrm>
              <a:off x="9135849" y="2408629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282C1F1-DC26-B04A-914D-B2DDE46CE573}"/>
                </a:ext>
              </a:extLst>
            </p:cNvPr>
            <p:cNvSpPr/>
            <p:nvPr/>
          </p:nvSpPr>
          <p:spPr>
            <a:xfrm>
              <a:off x="8083724" y="3128685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98992B8-F910-5449-9A74-73E2C07AB59C}"/>
                </a:ext>
              </a:extLst>
            </p:cNvPr>
            <p:cNvSpPr/>
            <p:nvPr/>
          </p:nvSpPr>
          <p:spPr>
            <a:xfrm>
              <a:off x="8812144" y="2112459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7A78014-25AB-B74D-A55F-964BA4F34E22}"/>
                </a:ext>
              </a:extLst>
            </p:cNvPr>
            <p:cNvSpPr/>
            <p:nvPr/>
          </p:nvSpPr>
          <p:spPr>
            <a:xfrm>
              <a:off x="8735564" y="1902147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F5632C-97BF-B842-BF83-E2DD8564B6B3}"/>
                </a:ext>
              </a:extLst>
            </p:cNvPr>
            <p:cNvSpPr/>
            <p:nvPr/>
          </p:nvSpPr>
          <p:spPr>
            <a:xfrm>
              <a:off x="8958602" y="1797584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B5E92D21-1CD1-A247-AA60-3000B80DBAC3}"/>
                </a:ext>
              </a:extLst>
            </p:cNvPr>
            <p:cNvSpPr/>
            <p:nvPr/>
          </p:nvSpPr>
          <p:spPr>
            <a:xfrm>
              <a:off x="8573518" y="2947591"/>
              <a:ext cx="173736" cy="1737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366B10B-5081-F248-84DE-29C650F2B27E}"/>
                </a:ext>
              </a:extLst>
            </p:cNvPr>
            <p:cNvSpPr/>
            <p:nvPr/>
          </p:nvSpPr>
          <p:spPr>
            <a:xfrm>
              <a:off x="8562641" y="3181437"/>
              <a:ext cx="173736" cy="173736"/>
            </a:xfrm>
            <a:prstGeom prst="ellipse">
              <a:avLst/>
            </a:prstGeom>
            <a:solidFill>
              <a:srgbClr val="FAC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57A447D-7470-6E45-8F1E-283267E40058}"/>
                </a:ext>
              </a:extLst>
            </p:cNvPr>
            <p:cNvSpPr/>
            <p:nvPr/>
          </p:nvSpPr>
          <p:spPr>
            <a:xfrm>
              <a:off x="9002561" y="2010608"/>
              <a:ext cx="173736" cy="1737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79681C11-AB2B-ED4F-B4B7-D586EAC68DC6}"/>
              </a:ext>
            </a:extLst>
          </p:cNvPr>
          <p:cNvSpPr txBox="1"/>
          <p:nvPr/>
        </p:nvSpPr>
        <p:spPr>
          <a:xfrm>
            <a:off x="877295" y="4589079"/>
            <a:ext cx="469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Intuitive that rate of infection increases if there are lots of other infected people.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99A97E-2B4C-D546-A7EA-D5332B69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901" y="1189353"/>
            <a:ext cx="5026067" cy="1183059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5DC1C5FB-32C4-F747-A43A-E6A25A2225A6}"/>
              </a:ext>
            </a:extLst>
          </p:cNvPr>
          <p:cNvSpPr txBox="1"/>
          <p:nvPr/>
        </p:nvSpPr>
        <p:spPr>
          <a:xfrm>
            <a:off x="5815832" y="688122"/>
            <a:ext cx="518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rate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F2BD6-3870-3E49-804D-D58A4B806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900" y="3229605"/>
            <a:ext cx="4601335" cy="431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A98FB-C5BA-B846-94BF-C52C10ED2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901" y="3859091"/>
            <a:ext cx="5273596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64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DC0119C-04CC-3B43-B5E0-FB2EC3C9F712}"/>
              </a:ext>
            </a:extLst>
          </p:cNvPr>
          <p:cNvSpPr/>
          <p:nvPr/>
        </p:nvSpPr>
        <p:spPr>
          <a:xfrm>
            <a:off x="1598348" y="581402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9DCF5C-F9FA-124D-BF99-B37B3378AE95}"/>
              </a:ext>
            </a:extLst>
          </p:cNvPr>
          <p:cNvSpPr/>
          <p:nvPr/>
        </p:nvSpPr>
        <p:spPr>
          <a:xfrm>
            <a:off x="3102208" y="581402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36311C9-F1D2-4548-9734-B8DEE90C9343}"/>
              </a:ext>
            </a:extLst>
          </p:cNvPr>
          <p:cNvSpPr/>
          <p:nvPr/>
        </p:nvSpPr>
        <p:spPr>
          <a:xfrm>
            <a:off x="6267443" y="581401"/>
            <a:ext cx="449835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D91DCD-E553-E545-A8E7-95F0CD20264B}"/>
              </a:ext>
            </a:extLst>
          </p:cNvPr>
          <p:cNvSpPr/>
          <p:nvPr/>
        </p:nvSpPr>
        <p:spPr>
          <a:xfrm>
            <a:off x="1590477" y="917422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D10A4E3-5B2E-A84E-BF36-6ACE659233FC}"/>
              </a:ext>
            </a:extLst>
          </p:cNvPr>
          <p:cNvSpPr/>
          <p:nvPr/>
        </p:nvSpPr>
        <p:spPr>
          <a:xfrm>
            <a:off x="4237629" y="917422"/>
            <a:ext cx="5122191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AA7EC1-DEBF-E24A-9E0C-C493E30DF234}"/>
              </a:ext>
            </a:extLst>
          </p:cNvPr>
          <p:cNvSpPr/>
          <p:nvPr/>
        </p:nvSpPr>
        <p:spPr>
          <a:xfrm>
            <a:off x="9359821" y="917421"/>
            <a:ext cx="1398102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F1230F-3C0C-A045-8131-8D615FDD3E45}"/>
              </a:ext>
            </a:extLst>
          </p:cNvPr>
          <p:cNvSpPr/>
          <p:nvPr/>
        </p:nvSpPr>
        <p:spPr>
          <a:xfrm>
            <a:off x="1581622" y="1293044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B83F47-542F-4E45-B39E-73807A4FE881}"/>
              </a:ext>
            </a:extLst>
          </p:cNvPr>
          <p:cNvSpPr/>
          <p:nvPr/>
        </p:nvSpPr>
        <p:spPr>
          <a:xfrm>
            <a:off x="2570922" y="1293044"/>
            <a:ext cx="2557669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965FD38-5857-8943-9278-E0154935293E}"/>
              </a:ext>
            </a:extLst>
          </p:cNvPr>
          <p:cNvSpPr/>
          <p:nvPr/>
        </p:nvSpPr>
        <p:spPr>
          <a:xfrm>
            <a:off x="5128591" y="1293043"/>
            <a:ext cx="5620477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7B09E2-8EC0-2D48-B27C-5FDCE62D4142}"/>
              </a:ext>
            </a:extLst>
          </p:cNvPr>
          <p:cNvSpPr/>
          <p:nvPr/>
        </p:nvSpPr>
        <p:spPr>
          <a:xfrm>
            <a:off x="1573751" y="1629064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1A6E277-51CB-8A4B-9030-56DAC751A0D0}"/>
              </a:ext>
            </a:extLst>
          </p:cNvPr>
          <p:cNvSpPr/>
          <p:nvPr/>
        </p:nvSpPr>
        <p:spPr>
          <a:xfrm>
            <a:off x="3959306" y="1626206"/>
            <a:ext cx="2938148" cy="166980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D9F4A1-B10D-5D4D-9969-A2C4EC0473EB}"/>
              </a:ext>
            </a:extLst>
          </p:cNvPr>
          <p:cNvSpPr/>
          <p:nvPr/>
        </p:nvSpPr>
        <p:spPr>
          <a:xfrm>
            <a:off x="6897454" y="1629063"/>
            <a:ext cx="3843743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8C9D64-2ECF-144E-89AE-2B80CD344157}"/>
              </a:ext>
            </a:extLst>
          </p:cNvPr>
          <p:cNvSpPr/>
          <p:nvPr/>
        </p:nvSpPr>
        <p:spPr>
          <a:xfrm>
            <a:off x="1573751" y="1965084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69203BD-3C53-E84E-901B-AC6F34864F11}"/>
              </a:ext>
            </a:extLst>
          </p:cNvPr>
          <p:cNvSpPr/>
          <p:nvPr/>
        </p:nvSpPr>
        <p:spPr>
          <a:xfrm>
            <a:off x="2909456" y="1965084"/>
            <a:ext cx="3152442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ED49A63-3D6D-5441-A7EF-B46587B0ECB4}"/>
              </a:ext>
            </a:extLst>
          </p:cNvPr>
          <p:cNvSpPr/>
          <p:nvPr/>
        </p:nvSpPr>
        <p:spPr>
          <a:xfrm>
            <a:off x="6061898" y="1965083"/>
            <a:ext cx="4679299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5DA943-B8CF-9749-8E5B-C6C0557D0927}"/>
              </a:ext>
            </a:extLst>
          </p:cNvPr>
          <p:cNvSpPr/>
          <p:nvPr/>
        </p:nvSpPr>
        <p:spPr>
          <a:xfrm>
            <a:off x="1565880" y="2301104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4B28159-0700-964D-A624-5DC3D845645B}"/>
              </a:ext>
            </a:extLst>
          </p:cNvPr>
          <p:cNvSpPr/>
          <p:nvPr/>
        </p:nvSpPr>
        <p:spPr>
          <a:xfrm>
            <a:off x="7092950" y="2301104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1F4FF7-2A6A-B14E-9876-6BFDE3EB8C89}"/>
              </a:ext>
            </a:extLst>
          </p:cNvPr>
          <p:cNvSpPr/>
          <p:nvPr/>
        </p:nvSpPr>
        <p:spPr>
          <a:xfrm>
            <a:off x="10258185" y="2301103"/>
            <a:ext cx="47514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B0AE22D-4CB7-5C40-A011-94CC4A975ACF}"/>
              </a:ext>
            </a:extLst>
          </p:cNvPr>
          <p:cNvSpPr/>
          <p:nvPr/>
        </p:nvSpPr>
        <p:spPr>
          <a:xfrm>
            <a:off x="1557025" y="2676726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B255948-F760-D94B-B17D-B340A4B94A37}"/>
              </a:ext>
            </a:extLst>
          </p:cNvPr>
          <p:cNvSpPr/>
          <p:nvPr/>
        </p:nvSpPr>
        <p:spPr>
          <a:xfrm>
            <a:off x="1557024" y="2676725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E111CB-37DE-ED4B-B0F4-D70695C5DDAD}"/>
              </a:ext>
            </a:extLst>
          </p:cNvPr>
          <p:cNvSpPr/>
          <p:nvPr/>
        </p:nvSpPr>
        <p:spPr>
          <a:xfrm>
            <a:off x="4722259" y="2676725"/>
            <a:ext cx="6002211" cy="1641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86440ED-4C40-864C-B354-4506CC6067CF}"/>
              </a:ext>
            </a:extLst>
          </p:cNvPr>
          <p:cNvSpPr/>
          <p:nvPr/>
        </p:nvSpPr>
        <p:spPr>
          <a:xfrm>
            <a:off x="1557024" y="3052348"/>
            <a:ext cx="9167446" cy="16412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EA10FD5-2ED7-B440-B1E8-14CA8FF6E0F6}"/>
              </a:ext>
            </a:extLst>
          </p:cNvPr>
          <p:cNvSpPr/>
          <p:nvPr/>
        </p:nvSpPr>
        <p:spPr>
          <a:xfrm>
            <a:off x="7559235" y="3052348"/>
            <a:ext cx="3165235" cy="164123"/>
          </a:xfrm>
          <a:prstGeom prst="rect">
            <a:avLst/>
          </a:prstGeom>
          <a:solidFill>
            <a:srgbClr val="FAC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0F3E94-2E52-8142-9094-37D93B181856}"/>
              </a:ext>
            </a:extLst>
          </p:cNvPr>
          <p:cNvCxnSpPr>
            <a:cxnSpLocks/>
          </p:cNvCxnSpPr>
          <p:nvPr/>
        </p:nvCxnSpPr>
        <p:spPr>
          <a:xfrm flipH="1">
            <a:off x="1563110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E44EDD1-4DFF-8140-B268-2EF13172287E}"/>
              </a:ext>
            </a:extLst>
          </p:cNvPr>
          <p:cNvCxnSpPr>
            <a:cxnSpLocks/>
          </p:cNvCxnSpPr>
          <p:nvPr/>
        </p:nvCxnSpPr>
        <p:spPr>
          <a:xfrm flipH="1">
            <a:off x="2549917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8F46BDF-B864-9542-886D-F9C5ABD9657A}"/>
              </a:ext>
            </a:extLst>
          </p:cNvPr>
          <p:cNvCxnSpPr>
            <a:cxnSpLocks/>
          </p:cNvCxnSpPr>
          <p:nvPr/>
        </p:nvCxnSpPr>
        <p:spPr>
          <a:xfrm flipH="1">
            <a:off x="2880619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78109F0-F929-AA4A-B9C3-9F4B3A31233B}"/>
              </a:ext>
            </a:extLst>
          </p:cNvPr>
          <p:cNvCxnSpPr>
            <a:cxnSpLocks/>
          </p:cNvCxnSpPr>
          <p:nvPr/>
        </p:nvCxnSpPr>
        <p:spPr>
          <a:xfrm flipH="1">
            <a:off x="3089260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375CD2B-B4B3-7C4A-BBE2-73E75CFE968D}"/>
              </a:ext>
            </a:extLst>
          </p:cNvPr>
          <p:cNvCxnSpPr>
            <a:cxnSpLocks/>
          </p:cNvCxnSpPr>
          <p:nvPr/>
        </p:nvCxnSpPr>
        <p:spPr>
          <a:xfrm flipH="1">
            <a:off x="3956261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1762426-DECD-F94A-8F36-27273EA0D3CB}"/>
              </a:ext>
            </a:extLst>
          </p:cNvPr>
          <p:cNvCxnSpPr>
            <a:cxnSpLocks/>
          </p:cNvCxnSpPr>
          <p:nvPr/>
        </p:nvCxnSpPr>
        <p:spPr>
          <a:xfrm flipH="1">
            <a:off x="4204348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B528F29-AC3B-024A-8CAF-1F739DDE6501}"/>
              </a:ext>
            </a:extLst>
          </p:cNvPr>
          <p:cNvCxnSpPr>
            <a:cxnSpLocks/>
          </p:cNvCxnSpPr>
          <p:nvPr/>
        </p:nvCxnSpPr>
        <p:spPr>
          <a:xfrm flipH="1">
            <a:off x="4720473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12D5347-90E7-D34F-942E-FA085E50B263}"/>
              </a:ext>
            </a:extLst>
          </p:cNvPr>
          <p:cNvCxnSpPr>
            <a:cxnSpLocks/>
          </p:cNvCxnSpPr>
          <p:nvPr/>
        </p:nvCxnSpPr>
        <p:spPr>
          <a:xfrm flipH="1">
            <a:off x="5114693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7DEFD52-53B5-0043-A7CE-590F0C0E523D}"/>
              </a:ext>
            </a:extLst>
          </p:cNvPr>
          <p:cNvCxnSpPr>
            <a:cxnSpLocks/>
          </p:cNvCxnSpPr>
          <p:nvPr/>
        </p:nvCxnSpPr>
        <p:spPr>
          <a:xfrm flipH="1">
            <a:off x="6054027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8EA3086-585C-6A40-AB83-87A07ABAC67D}"/>
              </a:ext>
            </a:extLst>
          </p:cNvPr>
          <p:cNvCxnSpPr>
            <a:cxnSpLocks/>
          </p:cNvCxnSpPr>
          <p:nvPr/>
        </p:nvCxnSpPr>
        <p:spPr>
          <a:xfrm flipH="1">
            <a:off x="6241060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3B36B69-3BFB-CE4A-A1E9-DA277C6979F7}"/>
              </a:ext>
            </a:extLst>
          </p:cNvPr>
          <p:cNvCxnSpPr>
            <a:cxnSpLocks/>
          </p:cNvCxnSpPr>
          <p:nvPr/>
        </p:nvCxnSpPr>
        <p:spPr>
          <a:xfrm flipH="1">
            <a:off x="6893669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880AD25-1069-3646-A58B-1E2862CA5F01}"/>
              </a:ext>
            </a:extLst>
          </p:cNvPr>
          <p:cNvCxnSpPr>
            <a:cxnSpLocks/>
          </p:cNvCxnSpPr>
          <p:nvPr/>
        </p:nvCxnSpPr>
        <p:spPr>
          <a:xfrm flipH="1">
            <a:off x="7084094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0B39AD8-FA96-A24B-A7F1-0C93CA63A823}"/>
              </a:ext>
            </a:extLst>
          </p:cNvPr>
          <p:cNvCxnSpPr>
            <a:cxnSpLocks/>
          </p:cNvCxnSpPr>
          <p:nvPr/>
        </p:nvCxnSpPr>
        <p:spPr>
          <a:xfrm flipH="1">
            <a:off x="7537969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9066E2B-0DFB-8B41-ACC7-C380202A3BB9}"/>
              </a:ext>
            </a:extLst>
          </p:cNvPr>
          <p:cNvCxnSpPr>
            <a:cxnSpLocks/>
          </p:cNvCxnSpPr>
          <p:nvPr/>
        </p:nvCxnSpPr>
        <p:spPr>
          <a:xfrm flipH="1">
            <a:off x="9359311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820B04E-DEB5-DC45-BD52-E9D1CB429949}"/>
              </a:ext>
            </a:extLst>
          </p:cNvPr>
          <p:cNvCxnSpPr>
            <a:cxnSpLocks/>
          </p:cNvCxnSpPr>
          <p:nvPr/>
        </p:nvCxnSpPr>
        <p:spPr>
          <a:xfrm flipH="1">
            <a:off x="10239673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DB45B29-B7FD-114E-9C87-4B293733055C}"/>
              </a:ext>
            </a:extLst>
          </p:cNvPr>
          <p:cNvCxnSpPr>
            <a:cxnSpLocks/>
          </p:cNvCxnSpPr>
          <p:nvPr/>
        </p:nvCxnSpPr>
        <p:spPr>
          <a:xfrm flipH="1">
            <a:off x="10724470" y="396103"/>
            <a:ext cx="37024" cy="381000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96EE6A6-299F-DA4A-AEF5-CBB30A308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838" y="4884917"/>
            <a:ext cx="7376120" cy="7117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1E69F4D-39AD-BB4B-83F6-165B80F7691C}"/>
              </a:ext>
            </a:extLst>
          </p:cNvPr>
          <p:cNvSpPr txBox="1"/>
          <p:nvPr/>
        </p:nvSpPr>
        <p:spPr>
          <a:xfrm>
            <a:off x="888870" y="5869392"/>
            <a:ext cx="4691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Likelihood for an individual’s disease path, conditioned on other individual states at each time step</a:t>
            </a:r>
          </a:p>
        </p:txBody>
      </p:sp>
    </p:spTree>
    <p:extLst>
      <p:ext uri="{BB962C8B-B14F-4D97-AF65-F5344CB8AC3E}">
        <p14:creationId xmlns:p14="http://schemas.microsoft.com/office/powerpoint/2010/main" val="4101972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153</Words>
  <Application>Microsoft Macintosh PowerPoint</Application>
  <PresentationFormat>Widescreen</PresentationFormat>
  <Paragraphs>24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</dc:creator>
  <cp:lastModifiedBy>Alex</cp:lastModifiedBy>
  <cp:revision>15</cp:revision>
  <dcterms:created xsi:type="dcterms:W3CDTF">2019-05-28T06:38:06Z</dcterms:created>
  <dcterms:modified xsi:type="dcterms:W3CDTF">2019-05-28T07:40:36Z</dcterms:modified>
</cp:coreProperties>
</file>